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8.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9.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3" r:id="rId5"/>
    <p:sldMasterId id="2147483672" r:id="rId6"/>
    <p:sldMasterId id="2147483674" r:id="rId7"/>
    <p:sldMasterId id="2147483675" r:id="rId8"/>
    <p:sldMasterId id="2147483679" r:id="rId9"/>
    <p:sldMasterId id="2147483681" r:id="rId10"/>
    <p:sldMasterId id="2147483683" r:id="rId11"/>
    <p:sldMasterId id="2147483685" r:id="rId12"/>
    <p:sldMasterId id="2147483728" r:id="rId13"/>
  </p:sldMasterIdLst>
  <p:notesMasterIdLst>
    <p:notesMasterId r:id="rId46"/>
  </p:notesMasterIdLst>
  <p:sldIdLst>
    <p:sldId id="257" r:id="rId14"/>
    <p:sldId id="256" r:id="rId15"/>
    <p:sldId id="326" r:id="rId16"/>
    <p:sldId id="304" r:id="rId17"/>
    <p:sldId id="325" r:id="rId18"/>
    <p:sldId id="327" r:id="rId19"/>
    <p:sldId id="266" r:id="rId20"/>
    <p:sldId id="268" r:id="rId21"/>
    <p:sldId id="306" r:id="rId22"/>
    <p:sldId id="308" r:id="rId23"/>
    <p:sldId id="307" r:id="rId24"/>
    <p:sldId id="309" r:id="rId25"/>
    <p:sldId id="328" r:id="rId26"/>
    <p:sldId id="311" r:id="rId27"/>
    <p:sldId id="305" r:id="rId28"/>
    <p:sldId id="312" r:id="rId29"/>
    <p:sldId id="329" r:id="rId30"/>
    <p:sldId id="314" r:id="rId31"/>
    <p:sldId id="330" r:id="rId32"/>
    <p:sldId id="316" r:id="rId33"/>
    <p:sldId id="317" r:id="rId34"/>
    <p:sldId id="318" r:id="rId35"/>
    <p:sldId id="319" r:id="rId36"/>
    <p:sldId id="320" r:id="rId37"/>
    <p:sldId id="331" r:id="rId38"/>
    <p:sldId id="322" r:id="rId39"/>
    <p:sldId id="285" r:id="rId40"/>
    <p:sldId id="286" r:id="rId41"/>
    <p:sldId id="287" r:id="rId42"/>
    <p:sldId id="324" r:id="rId43"/>
    <p:sldId id="323" r:id="rId44"/>
    <p:sldId id="293"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DA3E7A07-4A4C-6683-EC46-2A999696A7C0}" name="Nicole Mayall" initials="" userId="S::NMayall@christian-aid.org::7f916b86-7b62-4773-bbe7-48d1f44df049" providerId="AD"/>
  <p188:author id="{34DE310B-3110-E792-757A-8E5E4BE6F27D}" name="Nicole Mayall" initials="NM" userId="S::nmayall@christian-aid.org::7f916b86-7b62-4773-bbe7-48d1f44df049" providerId="AD"/>
  <p188:author id="{1771378E-CD3F-67E0-25B2-F1D86CBBCEF8}" name="Frances Clemson" initials="FC" userId="S::FClemson@christian-aid.org::b0cd0a8a-2179-463a-a6f5-09153e7be436" providerId="AD"/>
  <p188:author id="{747AA3BE-D831-5B7F-71DC-ACA25778BC6C}" name="Sofia Lloyd" initials="SL" userId="S::slloyd@christian-aid.org::c8f96646-b9ff-4832-b94d-6451ffcf0e41" providerId="AD"/>
  <p188:author id="{8175D3DF-EC06-D68B-04DB-76C6A93468EA}" name="Harriet Paterson" initials="HP" userId="S::hpaterson@christian-aid.org::84d9e468-aea9-48fd-9770-7e3b527a372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2127"/>
    <a:srgbClr val="A22A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616AE2-DA64-5CAB-B863-ABD8AD080B10}" v="1" dt="2026-05-11T09:59:42.9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viewProps" Target="viewProps.xml"/><Relationship Id="rId8" Type="http://schemas.openxmlformats.org/officeDocument/2006/relationships/slideMaster" Target="slideMasters/slideMaster5.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notesMaster" Target="notesMasters/notesMaster1.xml"/><Relationship Id="rId20" Type="http://schemas.openxmlformats.org/officeDocument/2006/relationships/slide" Target="slides/slide7.xml"/><Relationship Id="rId41" Type="http://schemas.openxmlformats.org/officeDocument/2006/relationships/slide" Target="slides/slide28.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C83078-9648-304F-8091-1C670B530457}" type="datetimeFigureOut">
              <a:rPr lang="en-US" smtClean="0"/>
              <a:t>5/11/2026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17D5FB-EE1F-F346-9069-8A41DF0CB8D8}" type="slidenum">
              <a:rPr lang="en-US" smtClean="0"/>
              <a:t>‹#›</a:t>
            </a:fld>
            <a:endParaRPr lang="en-US"/>
          </a:p>
        </p:txBody>
      </p:sp>
    </p:spTree>
    <p:extLst>
      <p:ext uri="{BB962C8B-B14F-4D97-AF65-F5344CB8AC3E}">
        <p14:creationId xmlns:p14="http://schemas.microsoft.com/office/powerpoint/2010/main" val="499176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latin typeface="Arial" panose="020B0604020202020204" pitchFamily="34" charset="0"/>
                <a:cs typeface="Arial" panose="020B0604020202020204" pitchFamily="34" charset="0"/>
              </a:rPr>
              <a:t>You’re welcome to adapt this presentation to reflect the pattern of your service. At certain points you can choose between different options (for example, readings and prayers of intercession). You will see that all options are included in these slides.</a:t>
            </a:r>
          </a:p>
          <a:p>
            <a:endParaRPr lang="en-GB"/>
          </a:p>
        </p:txBody>
      </p:sp>
      <p:sp>
        <p:nvSpPr>
          <p:cNvPr id="4" name="Slide Number Placeholder 3"/>
          <p:cNvSpPr>
            <a:spLocks noGrp="1"/>
          </p:cNvSpPr>
          <p:nvPr>
            <p:ph type="sldNum" sz="quarter" idx="5"/>
          </p:nvPr>
        </p:nvSpPr>
        <p:spPr/>
        <p:txBody>
          <a:bodyPr/>
          <a:lstStyle/>
          <a:p>
            <a:fld id="{BE17D5FB-EE1F-F346-9069-8A41DF0CB8D8}" type="slidenum">
              <a:rPr lang="en-US" smtClean="0"/>
              <a:t>2</a:t>
            </a:fld>
            <a:endParaRPr lang="en-US"/>
          </a:p>
        </p:txBody>
      </p:sp>
    </p:spTree>
    <p:extLst>
      <p:ext uri="{BB962C8B-B14F-4D97-AF65-F5344CB8AC3E}">
        <p14:creationId xmlns:p14="http://schemas.microsoft.com/office/powerpoint/2010/main" val="3869456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D611D-9AF0-F6C4-1871-EAD8FD4F18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D06B9B-E541-9FF2-6DF1-E4AB67453C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9FA56-260A-30A8-5F7E-7C47D750052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3917A5A-3AA6-CDE1-BA82-0A28C3A9F48A}"/>
              </a:ext>
            </a:extLst>
          </p:cNvPr>
          <p:cNvSpPr>
            <a:spLocks noGrp="1"/>
          </p:cNvSpPr>
          <p:nvPr>
            <p:ph type="sldNum" sz="quarter" idx="5"/>
          </p:nvPr>
        </p:nvSpPr>
        <p:spPr/>
        <p:txBody>
          <a:bodyPr/>
          <a:lstStyle/>
          <a:p>
            <a:fld id="{BE17D5FB-EE1F-F346-9069-8A41DF0CB8D8}" type="slidenum">
              <a:rPr lang="en-US" smtClean="0"/>
              <a:t>11</a:t>
            </a:fld>
            <a:endParaRPr lang="en-US"/>
          </a:p>
        </p:txBody>
      </p:sp>
    </p:spTree>
    <p:extLst>
      <p:ext uri="{BB962C8B-B14F-4D97-AF65-F5344CB8AC3E}">
        <p14:creationId xmlns:p14="http://schemas.microsoft.com/office/powerpoint/2010/main" val="1971334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4DC75-31B6-67AA-7385-077BC10A8C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3F8AB4-3E98-393F-FA88-4AC03D99BA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CADD89-ED6D-8DE9-25FD-CB21FD298C7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929F9CD-75C2-2619-145B-DCAB4D538461}"/>
              </a:ext>
            </a:extLst>
          </p:cNvPr>
          <p:cNvSpPr>
            <a:spLocks noGrp="1"/>
          </p:cNvSpPr>
          <p:nvPr>
            <p:ph type="sldNum" sz="quarter" idx="5"/>
          </p:nvPr>
        </p:nvSpPr>
        <p:spPr/>
        <p:txBody>
          <a:bodyPr/>
          <a:lstStyle/>
          <a:p>
            <a:fld id="{BE17D5FB-EE1F-F346-9069-8A41DF0CB8D8}" type="slidenum">
              <a:rPr lang="en-US" smtClean="0"/>
              <a:t>12</a:t>
            </a:fld>
            <a:endParaRPr lang="en-US"/>
          </a:p>
        </p:txBody>
      </p:sp>
    </p:spTree>
    <p:extLst>
      <p:ext uri="{BB962C8B-B14F-4D97-AF65-F5344CB8AC3E}">
        <p14:creationId xmlns:p14="http://schemas.microsoft.com/office/powerpoint/2010/main" val="2869554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5B58C-4DAD-AB60-E06B-D374D82A4A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D96BF6-3325-3BEC-E87B-1ED72025C0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3BCACF-CFF4-F4B7-D088-8ABE6FC9064A}"/>
              </a:ext>
            </a:extLst>
          </p:cNvPr>
          <p:cNvSpPr>
            <a:spLocks noGrp="1"/>
          </p:cNvSpPr>
          <p:nvPr>
            <p:ph type="body" idx="1"/>
          </p:nvPr>
        </p:nvSpPr>
        <p:spPr/>
        <p:txBody>
          <a:bodyPr/>
          <a:lstStyle/>
          <a:p>
            <a:r>
              <a:rPr lang="en-GB" sz="1200" b="0" i="0" u="none" strike="noStrike" kern="1200" baseline="0">
                <a:solidFill>
                  <a:schemeClr val="tx1"/>
                </a:solidFill>
                <a:latin typeface="+mn-lt"/>
                <a:ea typeface="+mn-ea"/>
                <a:cs typeface="+mn-cs"/>
              </a:rPr>
              <a:t>Recently Fridah has seized the opportunity offered by a project called ‘Imarisha </a:t>
            </a:r>
            <a:r>
              <a:rPr lang="en-GB" sz="1200" b="0" i="0" u="none" strike="noStrike" kern="1200" baseline="0" err="1">
                <a:solidFill>
                  <a:schemeClr val="tx1"/>
                </a:solidFill>
                <a:latin typeface="+mn-lt"/>
                <a:ea typeface="+mn-ea"/>
                <a:cs typeface="+mn-cs"/>
              </a:rPr>
              <a:t>Kilimo</a:t>
            </a:r>
            <a:r>
              <a:rPr lang="en-GB" sz="1200" b="0" i="0" u="none" strike="noStrike" kern="1200" baseline="0">
                <a:solidFill>
                  <a:schemeClr val="tx1"/>
                </a:solidFill>
                <a:latin typeface="+mn-lt"/>
                <a:ea typeface="+mn-ea"/>
                <a:cs typeface="+mn-cs"/>
              </a:rPr>
              <a:t>’ – Swahili for ‘Strengthen Agriculture’. Run by Christian Aid’s partner Beacon of Hope, this project trains women like Fridah in urban farming.</a:t>
            </a:r>
          </a:p>
          <a:p>
            <a:r>
              <a:rPr lang="en-GB" sz="1200" b="0" i="0" u="none" strike="noStrike" kern="1200" baseline="0">
                <a:solidFill>
                  <a:schemeClr val="tx1"/>
                </a:solidFill>
                <a:latin typeface="+mn-lt"/>
                <a:ea typeface="+mn-ea"/>
                <a:cs typeface="+mn-cs"/>
              </a:rPr>
              <a:t>Families learn how to grow vegetables in small spaces, using cone gardens, a form of vertical planting. They learn to conserve rainwater, make organic compost, and use dehydrators to preserve food.</a:t>
            </a:r>
          </a:p>
          <a:p>
            <a:endParaRPr lang="en-GB" sz="1200" b="0" i="0" u="none" strike="noStrike" kern="1200" baseline="0">
              <a:solidFill>
                <a:schemeClr val="tx1"/>
              </a:solidFill>
              <a:latin typeface="+mn-lt"/>
              <a:ea typeface="+mn-ea"/>
              <a:cs typeface="+mn-cs"/>
            </a:endParaRPr>
          </a:p>
          <a:p>
            <a:r>
              <a:rPr lang="en-GB" sz="1200" b="0" i="0" u="none" strike="noStrike" kern="1200" baseline="0">
                <a:solidFill>
                  <a:schemeClr val="tx1"/>
                </a:solidFill>
                <a:latin typeface="+mn-lt"/>
                <a:ea typeface="+mn-ea"/>
                <a:cs typeface="+mn-cs"/>
              </a:rPr>
              <a:t>Now, tucked at the end of a concrete alley, Fridah tends her lush urban farm, full of kale, tomatoes and other vegetables. Her children and grandson eat fresh vegetables, and she sells her produce at market.</a:t>
            </a:r>
          </a:p>
          <a:p>
            <a:r>
              <a:rPr lang="en-GB" sz="1200" b="0" i="0" u="none" strike="noStrike" kern="1200" baseline="0">
                <a:solidFill>
                  <a:schemeClr val="tx1"/>
                </a:solidFill>
                <a:latin typeface="+mn-lt"/>
                <a:ea typeface="+mn-ea"/>
                <a:cs typeface="+mn-cs"/>
              </a:rPr>
              <a:t>For Fridah, this has been transformative. ‘</a:t>
            </a:r>
            <a:r>
              <a:rPr lang="en-GB" sz="1200" b="1" i="0" u="none" strike="noStrike" kern="1200" baseline="0">
                <a:solidFill>
                  <a:schemeClr val="tx1"/>
                </a:solidFill>
                <a:latin typeface="+mn-lt"/>
                <a:ea typeface="+mn-ea"/>
                <a:cs typeface="+mn-cs"/>
              </a:rPr>
              <a:t>Now I can plan... I can help my family. Urban farming has changed my life</a:t>
            </a:r>
            <a:r>
              <a:rPr lang="en-GB" sz="1200" b="0" i="0" u="none" strike="noStrike" kern="1200" baseline="0">
                <a:solidFill>
                  <a:schemeClr val="tx1"/>
                </a:solidFill>
                <a:latin typeface="+mn-lt"/>
                <a:ea typeface="+mn-ea"/>
                <a:cs typeface="+mn-cs"/>
              </a:rPr>
              <a:t>.'</a:t>
            </a:r>
            <a:endParaRPr lang="en-GB"/>
          </a:p>
        </p:txBody>
      </p:sp>
      <p:sp>
        <p:nvSpPr>
          <p:cNvPr id="4" name="Slide Number Placeholder 3">
            <a:extLst>
              <a:ext uri="{FF2B5EF4-FFF2-40B4-BE49-F238E27FC236}">
                <a16:creationId xmlns:a16="http://schemas.microsoft.com/office/drawing/2014/main" id="{7A67E52C-B94C-2D19-D523-E61179B42A62}"/>
              </a:ext>
            </a:extLst>
          </p:cNvPr>
          <p:cNvSpPr>
            <a:spLocks noGrp="1"/>
          </p:cNvSpPr>
          <p:nvPr>
            <p:ph type="sldNum" sz="quarter" idx="5"/>
          </p:nvPr>
        </p:nvSpPr>
        <p:spPr/>
        <p:txBody>
          <a:bodyPr/>
          <a:lstStyle/>
          <a:p>
            <a:fld id="{BE17D5FB-EE1F-F346-9069-8A41DF0CB8D8}" type="slidenum">
              <a:rPr lang="en-US" smtClean="0"/>
              <a:t>13</a:t>
            </a:fld>
            <a:endParaRPr lang="en-US"/>
          </a:p>
        </p:txBody>
      </p:sp>
    </p:spTree>
    <p:extLst>
      <p:ext uri="{BB962C8B-B14F-4D97-AF65-F5344CB8AC3E}">
        <p14:creationId xmlns:p14="http://schemas.microsoft.com/office/powerpoint/2010/main" val="585253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DB2B3-CC05-CD75-7843-97079CC9E9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DD2BB4-2148-6B77-42B9-F957D771CC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DB63F6-F2A3-CEA1-2181-38A12ADC437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FE5BBF1-15A4-B0B6-771F-A7C3D21CF2CA}"/>
              </a:ext>
            </a:extLst>
          </p:cNvPr>
          <p:cNvSpPr>
            <a:spLocks noGrp="1"/>
          </p:cNvSpPr>
          <p:nvPr>
            <p:ph type="sldNum" sz="quarter" idx="5"/>
          </p:nvPr>
        </p:nvSpPr>
        <p:spPr/>
        <p:txBody>
          <a:bodyPr/>
          <a:lstStyle/>
          <a:p>
            <a:fld id="{BE17D5FB-EE1F-F346-9069-8A41DF0CB8D8}" type="slidenum">
              <a:rPr lang="en-US" smtClean="0"/>
              <a:t>14</a:t>
            </a:fld>
            <a:endParaRPr lang="en-US"/>
          </a:p>
        </p:txBody>
      </p:sp>
    </p:spTree>
    <p:extLst>
      <p:ext uri="{BB962C8B-B14F-4D97-AF65-F5344CB8AC3E}">
        <p14:creationId xmlns:p14="http://schemas.microsoft.com/office/powerpoint/2010/main" val="1841823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0B20B-93D3-972D-BE65-11AF5527B6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193A24-7525-8B0B-B7CD-EE3A5FFE82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7FF368-1B85-78FE-27AF-20150BC003C2}"/>
              </a:ext>
            </a:extLst>
          </p:cNvPr>
          <p:cNvSpPr>
            <a:spLocks noGrp="1"/>
          </p:cNvSpPr>
          <p:nvPr>
            <p:ph type="body" idx="1"/>
          </p:nvPr>
        </p:nvSpPr>
        <p:spPr/>
        <p:txBody>
          <a:bodyPr/>
          <a:lstStyle/>
          <a:p>
            <a:r>
              <a:rPr lang="en-GB" i="1"/>
              <a:t>Choose a reading for your service and amend the slide.</a:t>
            </a:r>
          </a:p>
        </p:txBody>
      </p:sp>
      <p:sp>
        <p:nvSpPr>
          <p:cNvPr id="4" name="Slide Number Placeholder 3">
            <a:extLst>
              <a:ext uri="{FF2B5EF4-FFF2-40B4-BE49-F238E27FC236}">
                <a16:creationId xmlns:a16="http://schemas.microsoft.com/office/drawing/2014/main" id="{F2291753-CBD2-67FE-C986-26771EF05116}"/>
              </a:ext>
            </a:extLst>
          </p:cNvPr>
          <p:cNvSpPr>
            <a:spLocks noGrp="1"/>
          </p:cNvSpPr>
          <p:nvPr>
            <p:ph type="sldNum" sz="quarter" idx="5"/>
          </p:nvPr>
        </p:nvSpPr>
        <p:spPr/>
        <p:txBody>
          <a:bodyPr/>
          <a:lstStyle/>
          <a:p>
            <a:fld id="{BE17D5FB-EE1F-F346-9069-8A41DF0CB8D8}" type="slidenum">
              <a:rPr lang="en-US" smtClean="0"/>
              <a:t>15</a:t>
            </a:fld>
            <a:endParaRPr lang="en-US"/>
          </a:p>
        </p:txBody>
      </p:sp>
    </p:spTree>
    <p:extLst>
      <p:ext uri="{BB962C8B-B14F-4D97-AF65-F5344CB8AC3E}">
        <p14:creationId xmlns:p14="http://schemas.microsoft.com/office/powerpoint/2010/main" val="4278326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52B5D-A9C1-99DE-F882-9A9B42C86A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FD99E4-E4BC-7D6E-4FCE-1F38DB9CDB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9E7560-C99E-31A1-2E00-375395AC9C35}"/>
              </a:ext>
            </a:extLst>
          </p:cNvPr>
          <p:cNvSpPr>
            <a:spLocks noGrp="1"/>
          </p:cNvSpPr>
          <p:nvPr>
            <p:ph type="body" idx="1"/>
          </p:nvPr>
        </p:nvSpPr>
        <p:spPr/>
        <p:txBody>
          <a:bodyPr/>
          <a:lstStyle/>
          <a:p>
            <a:r>
              <a:rPr lang="en-GB" i="1"/>
              <a:t>You can download the Christian Aid Week film ahead of your service at caw.org.uk/Worship or caw.org.uk/Resources</a:t>
            </a:r>
          </a:p>
        </p:txBody>
      </p:sp>
      <p:sp>
        <p:nvSpPr>
          <p:cNvPr id="4" name="Slide Number Placeholder 3">
            <a:extLst>
              <a:ext uri="{FF2B5EF4-FFF2-40B4-BE49-F238E27FC236}">
                <a16:creationId xmlns:a16="http://schemas.microsoft.com/office/drawing/2014/main" id="{74775319-3BE8-1DFF-C454-DC1CDEC8C71D}"/>
              </a:ext>
            </a:extLst>
          </p:cNvPr>
          <p:cNvSpPr>
            <a:spLocks noGrp="1"/>
          </p:cNvSpPr>
          <p:nvPr>
            <p:ph type="sldNum" sz="quarter" idx="5"/>
          </p:nvPr>
        </p:nvSpPr>
        <p:spPr/>
        <p:txBody>
          <a:bodyPr/>
          <a:lstStyle/>
          <a:p>
            <a:fld id="{BE17D5FB-EE1F-F346-9069-8A41DF0CB8D8}" type="slidenum">
              <a:rPr lang="en-US" smtClean="0"/>
              <a:t>16</a:t>
            </a:fld>
            <a:endParaRPr lang="en-US"/>
          </a:p>
        </p:txBody>
      </p:sp>
    </p:spTree>
    <p:extLst>
      <p:ext uri="{BB962C8B-B14F-4D97-AF65-F5344CB8AC3E}">
        <p14:creationId xmlns:p14="http://schemas.microsoft.com/office/powerpoint/2010/main" val="3383010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D54E1-909C-71EC-D104-6E21971FD7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859A36-8983-A7BB-2628-9CF627A7A5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93C977-DD5F-4065-F745-13B80020362B}"/>
              </a:ext>
            </a:extLst>
          </p:cNvPr>
          <p:cNvSpPr>
            <a:spLocks noGrp="1"/>
          </p:cNvSpPr>
          <p:nvPr>
            <p:ph type="body" idx="1"/>
          </p:nvPr>
        </p:nvSpPr>
        <p:spPr/>
        <p:txBody>
          <a:bodyPr/>
          <a:lstStyle/>
          <a:p>
            <a:r>
              <a:rPr lang="en-GB" sz="1200" b="0" i="0" u="none" strike="noStrike" kern="1200" baseline="0">
                <a:solidFill>
                  <a:schemeClr val="tx1"/>
                </a:solidFill>
                <a:latin typeface="+mn-lt"/>
                <a:ea typeface="+mn-ea"/>
                <a:cs typeface="+mn-cs"/>
              </a:rPr>
              <a:t>Belinda </a:t>
            </a:r>
            <a:r>
              <a:rPr lang="en-GB" sz="1200" b="0" i="0" u="none" strike="noStrike" kern="1200" baseline="0" err="1">
                <a:solidFill>
                  <a:schemeClr val="tx1"/>
                </a:solidFill>
                <a:latin typeface="+mn-lt"/>
                <a:ea typeface="+mn-ea"/>
                <a:cs typeface="+mn-cs"/>
              </a:rPr>
              <a:t>Kasudi</a:t>
            </a:r>
            <a:r>
              <a:rPr lang="en-GB" sz="1200" b="0" i="0" u="none" strike="noStrike" kern="1200" baseline="0">
                <a:solidFill>
                  <a:schemeClr val="tx1"/>
                </a:solidFill>
                <a:latin typeface="+mn-lt"/>
                <a:ea typeface="+mn-ea"/>
                <a:cs typeface="+mn-cs"/>
              </a:rPr>
              <a:t> lives with her husband David and their five children in a wooden one-bedroom </a:t>
            </a:r>
            <a:r>
              <a:rPr lang="it-IT" sz="1200" b="0" i="0" u="none" strike="noStrike" kern="1200" baseline="0">
                <a:solidFill>
                  <a:schemeClr val="tx1"/>
                </a:solidFill>
                <a:latin typeface="+mn-lt"/>
                <a:ea typeface="+mn-ea"/>
                <a:cs typeface="+mn-cs"/>
              </a:rPr>
              <a:t>home in Dagoretti, Nairobi. David </a:t>
            </a:r>
            <a:r>
              <a:rPr lang="en-GB" sz="1200" b="0" i="0" u="none" strike="noStrike" kern="1200" baseline="0">
                <a:solidFill>
                  <a:schemeClr val="tx1"/>
                </a:solidFill>
                <a:latin typeface="+mn-lt"/>
                <a:ea typeface="+mn-ea"/>
                <a:cs typeface="+mn-cs"/>
              </a:rPr>
              <a:t>works for a building company, but his shifts are irregular. Some days there is no work – and no pay. Belinda picks up whatever jobs she can find, such as taking in laundry for neighbours. A stable income is vital for Belinda’s family. As</a:t>
            </a:r>
          </a:p>
          <a:p>
            <a:r>
              <a:rPr lang="en-GB" sz="1200" b="0" i="0" u="none" strike="noStrike" kern="1200" baseline="0">
                <a:solidFill>
                  <a:schemeClr val="tx1"/>
                </a:solidFill>
                <a:latin typeface="+mn-lt"/>
                <a:ea typeface="+mn-ea"/>
                <a:cs typeface="+mn-cs"/>
              </a:rPr>
              <a:t>she tells us: </a:t>
            </a:r>
            <a:r>
              <a:rPr lang="en-GB" sz="1200" b="1" i="0" u="none" strike="noStrike" kern="1200" baseline="0">
                <a:solidFill>
                  <a:schemeClr val="tx1"/>
                </a:solidFill>
                <a:latin typeface="+mn-lt"/>
                <a:ea typeface="+mn-ea"/>
                <a:cs typeface="+mn-cs"/>
              </a:rPr>
              <a:t>‘Everything here has to be paid for. We even buy water… Providing enough food for the children is very difficult, because it’s so tough to find a job.’</a:t>
            </a:r>
          </a:p>
          <a:p>
            <a:endParaRPr lang="en-GB" sz="1200" b="0" i="0" u="none" strike="noStrike" kern="1200" baseline="0">
              <a:solidFill>
                <a:schemeClr val="tx1"/>
              </a:solidFill>
              <a:latin typeface="+mn-lt"/>
              <a:ea typeface="+mn-ea"/>
              <a:cs typeface="+mn-cs"/>
            </a:endParaRPr>
          </a:p>
          <a:p>
            <a:r>
              <a:rPr lang="en-GB" sz="1200" b="0" i="0" u="none" strike="noStrike" kern="1200" baseline="0">
                <a:solidFill>
                  <a:schemeClr val="tx1"/>
                </a:solidFill>
                <a:latin typeface="+mn-lt"/>
                <a:ea typeface="+mn-ea"/>
                <a:cs typeface="+mn-cs"/>
              </a:rPr>
              <a:t>Belinda loves learning and is excited to be part of the Imarisha </a:t>
            </a:r>
            <a:r>
              <a:rPr lang="en-GB" sz="1200" b="0" i="0" u="none" strike="noStrike" kern="1200" baseline="0" err="1">
                <a:solidFill>
                  <a:schemeClr val="tx1"/>
                </a:solidFill>
                <a:latin typeface="+mn-lt"/>
                <a:ea typeface="+mn-ea"/>
                <a:cs typeface="+mn-cs"/>
              </a:rPr>
              <a:t>Kilimo</a:t>
            </a:r>
            <a:r>
              <a:rPr lang="en-GB" sz="1200" b="0" i="0" u="none" strike="noStrike" kern="1200" baseline="0">
                <a:solidFill>
                  <a:schemeClr val="tx1"/>
                </a:solidFill>
                <a:latin typeface="+mn-lt"/>
                <a:ea typeface="+mn-ea"/>
                <a:cs typeface="+mn-cs"/>
              </a:rPr>
              <a:t> project. She has been able to create her own water-saving cone garden, growing spinach, beetroot and local specialities such as </a:t>
            </a:r>
            <a:r>
              <a:rPr lang="en-GB" sz="1200" b="0" i="1" u="none" strike="noStrike" kern="1200" baseline="0" err="1">
                <a:solidFill>
                  <a:schemeClr val="tx1"/>
                </a:solidFill>
                <a:latin typeface="+mn-lt"/>
                <a:ea typeface="+mn-ea"/>
                <a:cs typeface="+mn-cs"/>
              </a:rPr>
              <a:t>managu</a:t>
            </a:r>
            <a:r>
              <a:rPr lang="en-GB" sz="1200" b="0" i="0" u="none" strike="noStrike" kern="1200" baseline="0">
                <a:solidFill>
                  <a:schemeClr val="tx1"/>
                </a:solidFill>
                <a:latin typeface="+mn-lt"/>
                <a:ea typeface="+mn-ea"/>
                <a:cs typeface="+mn-cs"/>
              </a:rPr>
              <a:t>.</a:t>
            </a:r>
          </a:p>
          <a:p>
            <a:r>
              <a:rPr lang="en-GB" sz="1200" b="0" i="0" u="none" strike="noStrike" kern="1200" baseline="0">
                <a:solidFill>
                  <a:schemeClr val="tx1"/>
                </a:solidFill>
                <a:latin typeface="+mn-lt"/>
                <a:ea typeface="+mn-ea"/>
                <a:cs typeface="+mn-cs"/>
              </a:rPr>
              <a:t>Belinda delights in being able to feed her children fresh ingredients, and in selling any extra vegetables to help with costs like school supplies.</a:t>
            </a:r>
          </a:p>
          <a:p>
            <a:r>
              <a:rPr lang="en-GB" sz="1200" b="0" i="0" u="none" strike="noStrike" kern="1200" baseline="0">
                <a:solidFill>
                  <a:schemeClr val="tx1"/>
                </a:solidFill>
                <a:latin typeface="+mn-lt"/>
                <a:ea typeface="+mn-ea"/>
                <a:cs typeface="+mn-cs"/>
              </a:rPr>
              <a:t>As she joyfully explains: </a:t>
            </a:r>
            <a:r>
              <a:rPr lang="en-GB" sz="1200" b="1" i="0" u="none" strike="noStrike" kern="1200" baseline="0">
                <a:solidFill>
                  <a:schemeClr val="tx1"/>
                </a:solidFill>
                <a:latin typeface="+mn-lt"/>
                <a:ea typeface="+mn-ea"/>
                <a:cs typeface="+mn-cs"/>
              </a:rPr>
              <a:t>‘I am a woman who is happy, because I know that my family eats the food that I love to grow.’</a:t>
            </a:r>
            <a:endParaRPr lang="en-GB"/>
          </a:p>
        </p:txBody>
      </p:sp>
      <p:sp>
        <p:nvSpPr>
          <p:cNvPr id="4" name="Slide Number Placeholder 3">
            <a:extLst>
              <a:ext uri="{FF2B5EF4-FFF2-40B4-BE49-F238E27FC236}">
                <a16:creationId xmlns:a16="http://schemas.microsoft.com/office/drawing/2014/main" id="{244DDBD9-E2FF-D01C-7AFD-C804E66D4514}"/>
              </a:ext>
            </a:extLst>
          </p:cNvPr>
          <p:cNvSpPr>
            <a:spLocks noGrp="1"/>
          </p:cNvSpPr>
          <p:nvPr>
            <p:ph type="sldNum" sz="quarter" idx="5"/>
          </p:nvPr>
        </p:nvSpPr>
        <p:spPr/>
        <p:txBody>
          <a:bodyPr/>
          <a:lstStyle/>
          <a:p>
            <a:fld id="{BE17D5FB-EE1F-F346-9069-8A41DF0CB8D8}" type="slidenum">
              <a:rPr lang="en-US" smtClean="0"/>
              <a:t>17</a:t>
            </a:fld>
            <a:endParaRPr lang="en-US"/>
          </a:p>
        </p:txBody>
      </p:sp>
    </p:spTree>
    <p:extLst>
      <p:ext uri="{BB962C8B-B14F-4D97-AF65-F5344CB8AC3E}">
        <p14:creationId xmlns:p14="http://schemas.microsoft.com/office/powerpoint/2010/main" val="13429014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78F5B-38F9-1798-83A6-1453FA2DF5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31B940-2133-F8FB-F35E-80A0BCBA44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623C51-69BA-7B29-441D-447F82D91DEE}"/>
              </a:ext>
            </a:extLst>
          </p:cNvPr>
          <p:cNvSpPr>
            <a:spLocks noGrp="1"/>
          </p:cNvSpPr>
          <p:nvPr>
            <p:ph type="body" idx="1"/>
          </p:nvPr>
        </p:nvSpPr>
        <p:spPr/>
        <p:txBody>
          <a:bodyPr/>
          <a:lstStyle/>
          <a:p>
            <a:r>
              <a:rPr lang="en-GB" i="1"/>
              <a:t>Choose a reading for your service and amend the slide.</a:t>
            </a:r>
          </a:p>
        </p:txBody>
      </p:sp>
      <p:sp>
        <p:nvSpPr>
          <p:cNvPr id="4" name="Slide Number Placeholder 3">
            <a:extLst>
              <a:ext uri="{FF2B5EF4-FFF2-40B4-BE49-F238E27FC236}">
                <a16:creationId xmlns:a16="http://schemas.microsoft.com/office/drawing/2014/main" id="{51805BD0-BC75-8CB2-FCC0-D79CA85ABF1E}"/>
              </a:ext>
            </a:extLst>
          </p:cNvPr>
          <p:cNvSpPr>
            <a:spLocks noGrp="1"/>
          </p:cNvSpPr>
          <p:nvPr>
            <p:ph type="sldNum" sz="quarter" idx="5"/>
          </p:nvPr>
        </p:nvSpPr>
        <p:spPr/>
        <p:txBody>
          <a:bodyPr/>
          <a:lstStyle/>
          <a:p>
            <a:fld id="{BE17D5FB-EE1F-F346-9069-8A41DF0CB8D8}" type="slidenum">
              <a:rPr lang="en-US" smtClean="0"/>
              <a:t>18</a:t>
            </a:fld>
            <a:endParaRPr lang="en-US"/>
          </a:p>
        </p:txBody>
      </p:sp>
    </p:spTree>
    <p:extLst>
      <p:ext uri="{BB962C8B-B14F-4D97-AF65-F5344CB8AC3E}">
        <p14:creationId xmlns:p14="http://schemas.microsoft.com/office/powerpoint/2010/main" val="1519290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67F5C-4813-D6B4-2225-D743254A00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D12207-48A9-5F5B-0EF0-8C0DBDCCEE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DC0B11-7CCE-4407-B2F6-F4521BEFBA92}"/>
              </a:ext>
            </a:extLst>
          </p:cNvPr>
          <p:cNvSpPr>
            <a:spLocks noGrp="1"/>
          </p:cNvSpPr>
          <p:nvPr>
            <p:ph type="body" idx="1"/>
          </p:nvPr>
        </p:nvSpPr>
        <p:spPr/>
        <p:txBody>
          <a:bodyPr/>
          <a:lstStyle/>
          <a:p>
            <a:r>
              <a:rPr lang="en-GB" i="1"/>
              <a:t>There are three choices for prayers of intercession. Look through our Order of Service and choose one. You can download everything you need at caw.org.uk/Worship</a:t>
            </a:r>
          </a:p>
        </p:txBody>
      </p:sp>
      <p:sp>
        <p:nvSpPr>
          <p:cNvPr id="4" name="Slide Number Placeholder 3">
            <a:extLst>
              <a:ext uri="{FF2B5EF4-FFF2-40B4-BE49-F238E27FC236}">
                <a16:creationId xmlns:a16="http://schemas.microsoft.com/office/drawing/2014/main" id="{3DB108B5-1186-DA2E-F8FB-EAE1905A8023}"/>
              </a:ext>
            </a:extLst>
          </p:cNvPr>
          <p:cNvSpPr>
            <a:spLocks noGrp="1"/>
          </p:cNvSpPr>
          <p:nvPr>
            <p:ph type="sldNum" sz="quarter" idx="5"/>
          </p:nvPr>
        </p:nvSpPr>
        <p:spPr/>
        <p:txBody>
          <a:bodyPr/>
          <a:lstStyle/>
          <a:p>
            <a:fld id="{BE17D5FB-EE1F-F346-9069-8A41DF0CB8D8}" type="slidenum">
              <a:rPr lang="en-US" smtClean="0"/>
              <a:t>20</a:t>
            </a:fld>
            <a:endParaRPr lang="en-US"/>
          </a:p>
        </p:txBody>
      </p:sp>
    </p:spTree>
    <p:extLst>
      <p:ext uri="{BB962C8B-B14F-4D97-AF65-F5344CB8AC3E}">
        <p14:creationId xmlns:p14="http://schemas.microsoft.com/office/powerpoint/2010/main" val="2142024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76B86-094A-03E8-294D-2432BD2E46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58336D-58D3-AD5F-6173-EE8A332482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8B3966-7AD1-F0BF-D693-8BB3E49E348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487AB29-DADD-2804-818B-4AF9C42AE60C}"/>
              </a:ext>
            </a:extLst>
          </p:cNvPr>
          <p:cNvSpPr>
            <a:spLocks noGrp="1"/>
          </p:cNvSpPr>
          <p:nvPr>
            <p:ph type="sldNum" sz="quarter" idx="5"/>
          </p:nvPr>
        </p:nvSpPr>
        <p:spPr/>
        <p:txBody>
          <a:bodyPr/>
          <a:lstStyle/>
          <a:p>
            <a:fld id="{BE17D5FB-EE1F-F346-9069-8A41DF0CB8D8}" type="slidenum">
              <a:rPr lang="en-US" smtClean="0"/>
              <a:t>21</a:t>
            </a:fld>
            <a:endParaRPr lang="en-US"/>
          </a:p>
        </p:txBody>
      </p:sp>
    </p:spTree>
    <p:extLst>
      <p:ext uri="{BB962C8B-B14F-4D97-AF65-F5344CB8AC3E}">
        <p14:creationId xmlns:p14="http://schemas.microsoft.com/office/powerpoint/2010/main" val="2493391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1E964-F129-2D86-F8AD-63A78B736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3D115E-8237-F3CE-5B90-56E071903A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E5D90E-C9D6-932C-3CD6-35CC845C4057}"/>
              </a:ext>
            </a:extLst>
          </p:cNvPr>
          <p:cNvSpPr>
            <a:spLocks noGrp="1"/>
          </p:cNvSpPr>
          <p:nvPr>
            <p:ph type="body" idx="1"/>
          </p:nvPr>
        </p:nvSpPr>
        <p:spPr/>
        <p:txBody>
          <a:bodyPr/>
          <a:lstStyle/>
          <a:p>
            <a:r>
              <a:rPr lang="en-GB" sz="1200" b="0" i="0" u="none" strike="noStrike" kern="1200" baseline="0">
                <a:solidFill>
                  <a:schemeClr val="tx1"/>
                </a:solidFill>
                <a:latin typeface="+mn-lt"/>
                <a:ea typeface="+mn-ea"/>
                <a:cs typeface="+mn-cs"/>
              </a:rPr>
              <a:t>The theme of today’s service is ‘faithful action’. Scripture tells us: ‘The one who calls you is faithful’ (1 Thessalonians 5:24). God’s boundless love and care for us is offered to us at every moment.</a:t>
            </a:r>
          </a:p>
          <a:p>
            <a:r>
              <a:rPr lang="en-GB" sz="1200" b="0" i="0" u="none" strike="noStrike" kern="1200" baseline="0">
                <a:solidFill>
                  <a:schemeClr val="tx1"/>
                </a:solidFill>
                <a:latin typeface="+mn-lt"/>
                <a:ea typeface="+mn-ea"/>
                <a:cs typeface="+mn-cs"/>
              </a:rPr>
              <a:t>We are called to reflect the faithful and compassionate nature of God in our own words and actions. </a:t>
            </a:r>
            <a:endParaRPr lang="en-GB"/>
          </a:p>
          <a:p>
            <a:endParaRPr lang="en-US" sz="1200" b="0" i="0" u="none" strike="noStrike" kern="1200" baseline="0">
              <a:solidFill>
                <a:schemeClr val="tx1"/>
              </a:solidFill>
              <a:latin typeface="Arial" charset="0"/>
              <a:ea typeface="ヒラギノ角ゴ Pro W3" charset="0"/>
              <a:cs typeface="ヒラギノ角ゴ Pro W3" charset="0"/>
            </a:endParaRPr>
          </a:p>
          <a:p>
            <a:r>
              <a:rPr lang="en-US" sz="1200" b="0" i="0" u="none" strike="noStrike" kern="1200" baseline="0">
                <a:solidFill>
                  <a:schemeClr val="tx1"/>
                </a:solidFill>
                <a:latin typeface="Arial" charset="0"/>
                <a:ea typeface="ヒラギノ角ゴ Pro W3" charset="0"/>
                <a:cs typeface="ヒラギノ角ゴ Pro W3" charset="0"/>
              </a:rPr>
              <a:t>All photos in this presentation belong to David Macharia and Christian Aid.</a:t>
            </a:r>
          </a:p>
          <a:p>
            <a:endParaRPr lang="en-GB"/>
          </a:p>
        </p:txBody>
      </p:sp>
      <p:sp>
        <p:nvSpPr>
          <p:cNvPr id="4" name="Slide Number Placeholder 3">
            <a:extLst>
              <a:ext uri="{FF2B5EF4-FFF2-40B4-BE49-F238E27FC236}">
                <a16:creationId xmlns:a16="http://schemas.microsoft.com/office/drawing/2014/main" id="{B6D17D37-EF0A-6554-C140-2076AD0F3E8C}"/>
              </a:ext>
            </a:extLst>
          </p:cNvPr>
          <p:cNvSpPr>
            <a:spLocks noGrp="1"/>
          </p:cNvSpPr>
          <p:nvPr>
            <p:ph type="sldNum" sz="quarter" idx="5"/>
          </p:nvPr>
        </p:nvSpPr>
        <p:spPr/>
        <p:txBody>
          <a:bodyPr/>
          <a:lstStyle/>
          <a:p>
            <a:fld id="{BE17D5FB-EE1F-F346-9069-8A41DF0CB8D8}" type="slidenum">
              <a:rPr lang="en-US" smtClean="0"/>
              <a:t>3</a:t>
            </a:fld>
            <a:endParaRPr lang="en-US"/>
          </a:p>
        </p:txBody>
      </p:sp>
    </p:spTree>
    <p:extLst>
      <p:ext uri="{BB962C8B-B14F-4D97-AF65-F5344CB8AC3E}">
        <p14:creationId xmlns:p14="http://schemas.microsoft.com/office/powerpoint/2010/main" val="4618386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D3EA1-A0C0-38ED-43F2-E230452240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5C5F18-5D72-DC61-3FA8-0A7DABB371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A39327-CEA0-3CEF-1355-A0C1904142A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7BAAB82-1186-C6E0-34C0-4BFA74EE761E}"/>
              </a:ext>
            </a:extLst>
          </p:cNvPr>
          <p:cNvSpPr>
            <a:spLocks noGrp="1"/>
          </p:cNvSpPr>
          <p:nvPr>
            <p:ph type="sldNum" sz="quarter" idx="5"/>
          </p:nvPr>
        </p:nvSpPr>
        <p:spPr/>
        <p:txBody>
          <a:bodyPr/>
          <a:lstStyle/>
          <a:p>
            <a:fld id="{BE17D5FB-EE1F-F346-9069-8A41DF0CB8D8}" type="slidenum">
              <a:rPr lang="en-US" smtClean="0"/>
              <a:t>22</a:t>
            </a:fld>
            <a:endParaRPr lang="en-US"/>
          </a:p>
        </p:txBody>
      </p:sp>
    </p:spTree>
    <p:extLst>
      <p:ext uri="{BB962C8B-B14F-4D97-AF65-F5344CB8AC3E}">
        <p14:creationId xmlns:p14="http://schemas.microsoft.com/office/powerpoint/2010/main" val="33440849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9C1B1-FB21-9CD1-946D-ED7C75A228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A67D84-5BAE-6EFD-D936-2D0CA71B39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C7B191-9C2C-DD5C-E988-98D34E12A6CF}"/>
              </a:ext>
            </a:extLst>
          </p:cNvPr>
          <p:cNvSpPr>
            <a:spLocks noGrp="1"/>
          </p:cNvSpPr>
          <p:nvPr>
            <p:ph type="body" idx="1"/>
          </p:nvPr>
        </p:nvSpPr>
        <p:spPr/>
        <p:txBody>
          <a:bodyPr/>
          <a:lstStyle/>
          <a:p>
            <a:r>
              <a:rPr lang="en-GB" i="1"/>
              <a:t>This meditative prayer activity works well with small groups. Find full details in our Order of Service outline. Recordings of the hymn Wana Baraka can be found online in a number of different places.</a:t>
            </a:r>
          </a:p>
        </p:txBody>
      </p:sp>
      <p:sp>
        <p:nvSpPr>
          <p:cNvPr id="4" name="Slide Number Placeholder 3">
            <a:extLst>
              <a:ext uri="{FF2B5EF4-FFF2-40B4-BE49-F238E27FC236}">
                <a16:creationId xmlns:a16="http://schemas.microsoft.com/office/drawing/2014/main" id="{979B4719-F9C7-81E8-3420-F82643CE484B}"/>
              </a:ext>
            </a:extLst>
          </p:cNvPr>
          <p:cNvSpPr>
            <a:spLocks noGrp="1"/>
          </p:cNvSpPr>
          <p:nvPr>
            <p:ph type="sldNum" sz="quarter" idx="5"/>
          </p:nvPr>
        </p:nvSpPr>
        <p:spPr/>
        <p:txBody>
          <a:bodyPr/>
          <a:lstStyle/>
          <a:p>
            <a:fld id="{BE17D5FB-EE1F-F346-9069-8A41DF0CB8D8}" type="slidenum">
              <a:rPr lang="en-US" smtClean="0"/>
              <a:t>23</a:t>
            </a:fld>
            <a:endParaRPr lang="en-US"/>
          </a:p>
        </p:txBody>
      </p:sp>
    </p:spTree>
    <p:extLst>
      <p:ext uri="{BB962C8B-B14F-4D97-AF65-F5344CB8AC3E}">
        <p14:creationId xmlns:p14="http://schemas.microsoft.com/office/powerpoint/2010/main" val="37739916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E9E48-766E-1B24-C90A-CE2F675AE7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44701B-4DF4-7658-CD7F-02B4A5E82E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95CB0F-8511-DDF8-F833-1DE57F0A124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0874E2C-4641-E0A9-0197-6C6136DB2C91}"/>
              </a:ext>
            </a:extLst>
          </p:cNvPr>
          <p:cNvSpPr>
            <a:spLocks noGrp="1"/>
          </p:cNvSpPr>
          <p:nvPr>
            <p:ph type="sldNum" sz="quarter" idx="5"/>
          </p:nvPr>
        </p:nvSpPr>
        <p:spPr/>
        <p:txBody>
          <a:bodyPr/>
          <a:lstStyle/>
          <a:p>
            <a:fld id="{BE17D5FB-EE1F-F346-9069-8A41DF0CB8D8}" type="slidenum">
              <a:rPr lang="en-US" smtClean="0"/>
              <a:t>24</a:t>
            </a:fld>
            <a:endParaRPr lang="en-US"/>
          </a:p>
        </p:txBody>
      </p:sp>
    </p:spTree>
    <p:extLst>
      <p:ext uri="{BB962C8B-B14F-4D97-AF65-F5344CB8AC3E}">
        <p14:creationId xmlns:p14="http://schemas.microsoft.com/office/powerpoint/2010/main" val="37079112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E9F96-308E-82C3-69FA-48190F123E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7B53E9-8623-BD00-60A5-52524A9F67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A91A16-791A-8620-DA71-25911C7EFCC2}"/>
              </a:ext>
            </a:extLst>
          </p:cNvPr>
          <p:cNvSpPr>
            <a:spLocks noGrp="1"/>
          </p:cNvSpPr>
          <p:nvPr>
            <p:ph type="body" idx="1"/>
          </p:nvPr>
        </p:nvSpPr>
        <p:spPr/>
        <p:txBody>
          <a:bodyPr/>
          <a:lstStyle/>
          <a:p>
            <a:r>
              <a:rPr lang="en-GB" sz="1200" b="0" i="0" u="none" strike="noStrike" kern="1200" baseline="0">
                <a:solidFill>
                  <a:schemeClr val="tx1"/>
                </a:solidFill>
                <a:latin typeface="+mn-lt"/>
                <a:ea typeface="+mn-ea"/>
                <a:cs typeface="+mn-cs"/>
              </a:rPr>
              <a:t>Both Fridah and Belinda have spoken to us about their faith. Daily life remains tough for Fridah and her family: </a:t>
            </a:r>
            <a:r>
              <a:rPr lang="en-GB" sz="1200" b="1" i="0" u="none" strike="noStrike" kern="1200" baseline="0">
                <a:solidFill>
                  <a:schemeClr val="tx1"/>
                </a:solidFill>
                <a:latin typeface="+mn-lt"/>
                <a:ea typeface="+mn-ea"/>
                <a:cs typeface="+mn-cs"/>
              </a:rPr>
              <a:t>‘But in God I trust,’ </a:t>
            </a:r>
            <a:r>
              <a:rPr lang="en-GB" sz="1200" b="0" i="0" u="none" strike="noStrike" kern="1200" baseline="0">
                <a:solidFill>
                  <a:schemeClr val="tx1"/>
                </a:solidFill>
                <a:latin typeface="+mn-lt"/>
                <a:ea typeface="+mn-ea"/>
                <a:cs typeface="+mn-cs"/>
              </a:rPr>
              <a:t>she says, </a:t>
            </a:r>
            <a:r>
              <a:rPr lang="en-GB" sz="1200" b="1" i="0" u="none" strike="noStrike" kern="1200" baseline="0">
                <a:solidFill>
                  <a:schemeClr val="tx1"/>
                </a:solidFill>
                <a:latin typeface="+mn-lt"/>
                <a:ea typeface="+mn-ea"/>
                <a:cs typeface="+mn-cs"/>
              </a:rPr>
              <a:t>‘for the strength to keep going every day’. </a:t>
            </a:r>
            <a:r>
              <a:rPr lang="en-GB" sz="1200" b="0" i="0" u="none" strike="noStrike" kern="1200" baseline="0">
                <a:solidFill>
                  <a:schemeClr val="tx1"/>
                </a:solidFill>
                <a:latin typeface="+mn-lt"/>
                <a:ea typeface="+mn-ea"/>
                <a:cs typeface="+mn-cs"/>
              </a:rPr>
              <a:t>Belinda tells us: </a:t>
            </a:r>
            <a:r>
              <a:rPr lang="en-GB" sz="1200" b="1" i="0" u="none" strike="noStrike" kern="1200" baseline="0">
                <a:solidFill>
                  <a:schemeClr val="tx1"/>
                </a:solidFill>
                <a:latin typeface="+mn-lt"/>
                <a:ea typeface="+mn-ea"/>
                <a:cs typeface="+mn-cs"/>
              </a:rPr>
              <a:t>‘When there is a challenge, most of the time, I pray.’</a:t>
            </a:r>
          </a:p>
          <a:p>
            <a:endParaRPr lang="en-GB" sz="1200" b="0" i="0" u="none" strike="noStrike" kern="1200" baseline="0">
              <a:solidFill>
                <a:schemeClr val="tx1"/>
              </a:solidFill>
              <a:latin typeface="+mn-lt"/>
              <a:ea typeface="+mn-ea"/>
              <a:cs typeface="+mn-cs"/>
            </a:endParaRPr>
          </a:p>
          <a:p>
            <a:r>
              <a:rPr lang="en-GB" sz="1200" b="0" i="0" u="none" strike="noStrike" kern="1200" baseline="0">
                <a:solidFill>
                  <a:schemeClr val="tx1"/>
                </a:solidFill>
                <a:latin typeface="+mn-lt"/>
                <a:ea typeface="+mn-ea"/>
                <a:cs typeface="+mn-cs"/>
              </a:rPr>
              <a:t>Fridah’s children are proud of their mum. Her 13-year-old son Abiud (Ab-ee-</a:t>
            </a:r>
            <a:r>
              <a:rPr lang="en-GB" sz="1200" b="0" i="0" u="none" strike="noStrike" kern="1200" baseline="0" err="1">
                <a:solidFill>
                  <a:schemeClr val="tx1"/>
                </a:solidFill>
                <a:latin typeface="+mn-lt"/>
                <a:ea typeface="+mn-ea"/>
                <a:cs typeface="+mn-cs"/>
              </a:rPr>
              <a:t>ud</a:t>
            </a:r>
            <a:r>
              <a:rPr lang="en-GB" sz="1200" b="0" i="0" u="none" strike="noStrike" kern="1200" baseline="0">
                <a:solidFill>
                  <a:schemeClr val="tx1"/>
                </a:solidFill>
                <a:latin typeface="+mn-lt"/>
                <a:ea typeface="+mn-ea"/>
                <a:cs typeface="+mn-cs"/>
              </a:rPr>
              <a:t>) declares: </a:t>
            </a:r>
            <a:r>
              <a:rPr lang="en-GB" sz="1200" b="1" i="0" u="none" strike="noStrike" kern="1200" baseline="0">
                <a:solidFill>
                  <a:schemeClr val="tx1"/>
                </a:solidFill>
                <a:latin typeface="+mn-lt"/>
                <a:ea typeface="+mn-ea"/>
                <a:cs typeface="+mn-cs"/>
              </a:rPr>
              <a:t>‘My mum is very hardworking, patient and kind. The message that I can send to her [is]: thank you for taking care of me.’</a:t>
            </a:r>
          </a:p>
          <a:p>
            <a:endParaRPr lang="en-GB" sz="1200" b="0" i="0" u="none" strike="noStrike" kern="1200" baseline="0">
              <a:solidFill>
                <a:schemeClr val="tx1"/>
              </a:solidFill>
              <a:latin typeface="+mn-lt"/>
              <a:ea typeface="+mn-ea"/>
              <a:cs typeface="+mn-cs"/>
            </a:endParaRPr>
          </a:p>
          <a:p>
            <a:r>
              <a:rPr lang="en-GB" sz="1200" b="0" i="0" u="none" strike="noStrike" kern="1200" baseline="0">
                <a:solidFill>
                  <a:schemeClr val="tx1"/>
                </a:solidFill>
                <a:latin typeface="+mn-lt"/>
                <a:ea typeface="+mn-ea"/>
                <a:cs typeface="+mn-cs"/>
              </a:rPr>
              <a:t>In a place where hardship means hunger, Fridah and Belinda are growing hope for their families. They have put their faith into action. Fridah says the biggest difference is she can now make plans for her family’s future, rather than just surviving day by day. Belinda tells us she has become </a:t>
            </a:r>
            <a:r>
              <a:rPr lang="en-GB" sz="1200" b="1" i="0" u="none" strike="noStrike" kern="1200" baseline="0">
                <a:solidFill>
                  <a:schemeClr val="tx1"/>
                </a:solidFill>
                <a:latin typeface="+mn-lt"/>
                <a:ea typeface="+mn-ea"/>
                <a:cs typeface="+mn-cs"/>
              </a:rPr>
              <a:t>‘an independent woman’</a:t>
            </a:r>
            <a:r>
              <a:rPr lang="en-GB" sz="1200" b="0" i="0" u="none" strike="noStrike" kern="1200" baseline="0">
                <a:solidFill>
                  <a:schemeClr val="tx1"/>
                </a:solidFill>
                <a:latin typeface="+mn-lt"/>
                <a:ea typeface="+mn-ea"/>
                <a:cs typeface="+mn-cs"/>
              </a:rPr>
              <a:t>.</a:t>
            </a:r>
          </a:p>
          <a:p>
            <a:endParaRPr lang="en-GB" sz="1200" b="0" i="0" u="none" strike="noStrike" kern="1200" baseline="0">
              <a:solidFill>
                <a:schemeClr val="tx1"/>
              </a:solidFill>
              <a:latin typeface="+mn-lt"/>
              <a:ea typeface="+mn-ea"/>
              <a:cs typeface="+mn-cs"/>
            </a:endParaRPr>
          </a:p>
          <a:p>
            <a:r>
              <a:rPr lang="en-GB" sz="1200" b="0" i="0" u="none" strike="noStrike" kern="1200" baseline="0">
                <a:solidFill>
                  <a:schemeClr val="tx1"/>
                </a:solidFill>
                <a:latin typeface="+mn-lt"/>
                <a:ea typeface="+mn-ea"/>
                <a:cs typeface="+mn-cs"/>
              </a:rPr>
              <a:t>For hard-pressed families in </a:t>
            </a:r>
            <a:r>
              <a:rPr lang="en-GB" sz="1200" b="0" i="0" u="none" strike="noStrike" kern="1200" baseline="0" err="1">
                <a:solidFill>
                  <a:schemeClr val="tx1"/>
                </a:solidFill>
                <a:latin typeface="+mn-lt"/>
                <a:ea typeface="+mn-ea"/>
                <a:cs typeface="+mn-cs"/>
              </a:rPr>
              <a:t>Dagoretti</a:t>
            </a:r>
            <a:r>
              <a:rPr lang="en-GB" sz="1200" b="0" i="0" u="none" strike="noStrike" kern="1200" baseline="0">
                <a:solidFill>
                  <a:schemeClr val="tx1"/>
                </a:solidFill>
                <a:latin typeface="+mn-lt"/>
                <a:ea typeface="+mn-ea"/>
                <a:cs typeface="+mn-cs"/>
              </a:rPr>
              <a:t>, ongoing support is vital to allow more urban farmers to access training and resources. This Christian Aid Week we have seven days to make a difference. How can we follow Fridah and Belinda and show our faith through our actions?</a:t>
            </a:r>
            <a:endParaRPr lang="en-GB"/>
          </a:p>
        </p:txBody>
      </p:sp>
      <p:sp>
        <p:nvSpPr>
          <p:cNvPr id="4" name="Slide Number Placeholder 3">
            <a:extLst>
              <a:ext uri="{FF2B5EF4-FFF2-40B4-BE49-F238E27FC236}">
                <a16:creationId xmlns:a16="http://schemas.microsoft.com/office/drawing/2014/main" id="{EA8F4431-E9D0-B33B-4439-E4E9A4145014}"/>
              </a:ext>
            </a:extLst>
          </p:cNvPr>
          <p:cNvSpPr>
            <a:spLocks noGrp="1"/>
          </p:cNvSpPr>
          <p:nvPr>
            <p:ph type="sldNum" sz="quarter" idx="5"/>
          </p:nvPr>
        </p:nvSpPr>
        <p:spPr/>
        <p:txBody>
          <a:bodyPr/>
          <a:lstStyle/>
          <a:p>
            <a:fld id="{BE17D5FB-EE1F-F346-9069-8A41DF0CB8D8}" type="slidenum">
              <a:rPr lang="en-US" smtClean="0"/>
              <a:t>25</a:t>
            </a:fld>
            <a:endParaRPr lang="en-US"/>
          </a:p>
        </p:txBody>
      </p:sp>
    </p:spTree>
    <p:extLst>
      <p:ext uri="{BB962C8B-B14F-4D97-AF65-F5344CB8AC3E}">
        <p14:creationId xmlns:p14="http://schemas.microsoft.com/office/powerpoint/2010/main" val="25096647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61037-E090-D87A-0EB3-DD1438C97A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1818E3-02BE-F790-7D30-6E45EAC903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8AD769-3FB0-8C66-7ABF-644AA38BD306}"/>
              </a:ext>
            </a:extLst>
          </p:cNvPr>
          <p:cNvSpPr>
            <a:spLocks noGrp="1"/>
          </p:cNvSpPr>
          <p:nvPr>
            <p:ph type="body" idx="1"/>
          </p:nvPr>
        </p:nvSpPr>
        <p:spPr/>
        <p:txBody>
          <a:bodyPr/>
          <a:lstStyle/>
          <a:p>
            <a:r>
              <a:rPr lang="en-GB" i="1"/>
              <a:t>You can amend this slide to include details of your own ways of collecting and fundraising.</a:t>
            </a:r>
          </a:p>
        </p:txBody>
      </p:sp>
      <p:sp>
        <p:nvSpPr>
          <p:cNvPr id="4" name="Slide Number Placeholder 3">
            <a:extLst>
              <a:ext uri="{FF2B5EF4-FFF2-40B4-BE49-F238E27FC236}">
                <a16:creationId xmlns:a16="http://schemas.microsoft.com/office/drawing/2014/main" id="{F3621081-0085-1386-1CB2-ADAF93D018DA}"/>
              </a:ext>
            </a:extLst>
          </p:cNvPr>
          <p:cNvSpPr>
            <a:spLocks noGrp="1"/>
          </p:cNvSpPr>
          <p:nvPr>
            <p:ph type="sldNum" sz="quarter" idx="5"/>
          </p:nvPr>
        </p:nvSpPr>
        <p:spPr/>
        <p:txBody>
          <a:bodyPr/>
          <a:lstStyle/>
          <a:p>
            <a:fld id="{BE17D5FB-EE1F-F346-9069-8A41DF0CB8D8}" type="slidenum">
              <a:rPr lang="en-US" smtClean="0"/>
              <a:t>26</a:t>
            </a:fld>
            <a:endParaRPr lang="en-US"/>
          </a:p>
        </p:txBody>
      </p:sp>
    </p:spTree>
    <p:extLst>
      <p:ext uri="{BB962C8B-B14F-4D97-AF65-F5344CB8AC3E}">
        <p14:creationId xmlns:p14="http://schemas.microsoft.com/office/powerpoint/2010/main" val="12339325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a:t>On the next few slides there are examples of the difference your fundraising can make. Why not share these with your church community?</a:t>
            </a:r>
          </a:p>
        </p:txBody>
      </p:sp>
      <p:sp>
        <p:nvSpPr>
          <p:cNvPr id="4" name="Slide Number Placeholder 3"/>
          <p:cNvSpPr>
            <a:spLocks noGrp="1"/>
          </p:cNvSpPr>
          <p:nvPr>
            <p:ph type="sldNum" sz="quarter" idx="5"/>
          </p:nvPr>
        </p:nvSpPr>
        <p:spPr/>
        <p:txBody>
          <a:bodyPr/>
          <a:lstStyle/>
          <a:p>
            <a:fld id="{BE17D5FB-EE1F-F346-9069-8A41DF0CB8D8}" type="slidenum">
              <a:rPr lang="en-US" smtClean="0"/>
              <a:t>27</a:t>
            </a:fld>
            <a:endParaRPr lang="en-US"/>
          </a:p>
        </p:txBody>
      </p:sp>
    </p:spTree>
    <p:extLst>
      <p:ext uri="{BB962C8B-B14F-4D97-AF65-F5344CB8AC3E}">
        <p14:creationId xmlns:p14="http://schemas.microsoft.com/office/powerpoint/2010/main" val="4291397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17D5FB-EE1F-F346-9069-8A41DF0CB8D8}" type="slidenum">
              <a:rPr lang="en-US" smtClean="0"/>
              <a:t>28</a:t>
            </a:fld>
            <a:endParaRPr lang="en-US"/>
          </a:p>
        </p:txBody>
      </p:sp>
    </p:spTree>
    <p:extLst>
      <p:ext uri="{BB962C8B-B14F-4D97-AF65-F5344CB8AC3E}">
        <p14:creationId xmlns:p14="http://schemas.microsoft.com/office/powerpoint/2010/main" val="28527112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17D5FB-EE1F-F346-9069-8A41DF0CB8D8}" type="slidenum">
              <a:rPr lang="en-US" smtClean="0"/>
              <a:t>29</a:t>
            </a:fld>
            <a:endParaRPr lang="en-US"/>
          </a:p>
        </p:txBody>
      </p:sp>
    </p:spTree>
    <p:extLst>
      <p:ext uri="{BB962C8B-B14F-4D97-AF65-F5344CB8AC3E}">
        <p14:creationId xmlns:p14="http://schemas.microsoft.com/office/powerpoint/2010/main" val="12778008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EF1AA-60BD-8B33-C4DF-C46E2A6D84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746568-48D4-9024-FF0B-AF097C9FA3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FB81A9-17DC-ECD9-AEEB-040124D44D1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4D0C937-A4F6-D956-D13C-7233E0219FE4}"/>
              </a:ext>
            </a:extLst>
          </p:cNvPr>
          <p:cNvSpPr>
            <a:spLocks noGrp="1"/>
          </p:cNvSpPr>
          <p:nvPr>
            <p:ph type="sldNum" sz="quarter" idx="5"/>
          </p:nvPr>
        </p:nvSpPr>
        <p:spPr/>
        <p:txBody>
          <a:bodyPr/>
          <a:lstStyle/>
          <a:p>
            <a:fld id="{BE17D5FB-EE1F-F346-9069-8A41DF0CB8D8}" type="slidenum">
              <a:rPr lang="en-US" smtClean="0"/>
              <a:t>30</a:t>
            </a:fld>
            <a:endParaRPr lang="en-US"/>
          </a:p>
        </p:txBody>
      </p:sp>
    </p:spTree>
    <p:extLst>
      <p:ext uri="{BB962C8B-B14F-4D97-AF65-F5344CB8AC3E}">
        <p14:creationId xmlns:p14="http://schemas.microsoft.com/office/powerpoint/2010/main" val="28307236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7DC72-9697-8491-EF15-972381472D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455EC4-C0AD-CE69-FD33-DF14B555A2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99CC00-8034-985F-388C-7DAA45D5295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7A342AB-E47A-CBB7-EEBA-8F826F6AE7A5}"/>
              </a:ext>
            </a:extLst>
          </p:cNvPr>
          <p:cNvSpPr>
            <a:spLocks noGrp="1"/>
          </p:cNvSpPr>
          <p:nvPr>
            <p:ph type="sldNum" sz="quarter" idx="5"/>
          </p:nvPr>
        </p:nvSpPr>
        <p:spPr/>
        <p:txBody>
          <a:bodyPr/>
          <a:lstStyle/>
          <a:p>
            <a:fld id="{BE17D5FB-EE1F-F346-9069-8A41DF0CB8D8}" type="slidenum">
              <a:rPr lang="en-US" smtClean="0"/>
              <a:t>31</a:t>
            </a:fld>
            <a:endParaRPr lang="en-US"/>
          </a:p>
        </p:txBody>
      </p:sp>
    </p:spTree>
    <p:extLst>
      <p:ext uri="{BB962C8B-B14F-4D97-AF65-F5344CB8AC3E}">
        <p14:creationId xmlns:p14="http://schemas.microsoft.com/office/powerpoint/2010/main" val="2211792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a:solidFill>
                  <a:schemeClr val="tx1"/>
                </a:solidFill>
                <a:latin typeface="+mn-lt"/>
                <a:ea typeface="+mn-ea"/>
                <a:cs typeface="+mn-cs"/>
              </a:rPr>
              <a:t>We will hear from two courageous women: Fridah Moraa and Belinda </a:t>
            </a:r>
            <a:r>
              <a:rPr lang="en-GB" sz="1200" b="0" i="0" u="none" strike="noStrike" kern="1200" baseline="0" err="1">
                <a:solidFill>
                  <a:schemeClr val="tx1"/>
                </a:solidFill>
                <a:latin typeface="+mn-lt"/>
                <a:ea typeface="+mn-ea"/>
                <a:cs typeface="+mn-cs"/>
              </a:rPr>
              <a:t>Kasudi</a:t>
            </a:r>
            <a:r>
              <a:rPr lang="en-GB" sz="1200" b="0" i="0" u="none" strike="noStrike" kern="1200" baseline="0">
                <a:solidFill>
                  <a:schemeClr val="tx1"/>
                </a:solidFill>
                <a:latin typeface="+mn-lt"/>
                <a:ea typeface="+mn-ea"/>
                <a:cs typeface="+mn-cs"/>
              </a:rPr>
              <a:t>. [</a:t>
            </a:r>
            <a:r>
              <a:rPr lang="en-GB" sz="1200" b="0" i="1" u="none" strike="noStrike" kern="1200" baseline="0">
                <a:solidFill>
                  <a:schemeClr val="tx1"/>
                </a:solidFill>
                <a:latin typeface="+mn-lt"/>
                <a:ea typeface="+mn-ea"/>
                <a:cs typeface="+mn-cs"/>
              </a:rPr>
              <a:t>See next slide for picture of Belinda and her family</a:t>
            </a:r>
            <a:r>
              <a:rPr lang="en-GB" sz="1200" b="0" i="0" u="none" strike="noStrike" kern="1200" baseline="0">
                <a:solidFill>
                  <a:schemeClr val="tx1"/>
                </a:solidFill>
                <a:latin typeface="+mn-lt"/>
                <a:ea typeface="+mn-ea"/>
                <a:cs typeface="+mn-cs"/>
              </a:rPr>
              <a:t>].</a:t>
            </a:r>
          </a:p>
          <a:p>
            <a:r>
              <a:rPr lang="en-GB" sz="1200" b="0" i="0" u="none" strike="noStrike" kern="1200" baseline="0">
                <a:solidFill>
                  <a:schemeClr val="tx1"/>
                </a:solidFill>
                <a:latin typeface="+mn-lt"/>
                <a:ea typeface="+mn-ea"/>
                <a:cs typeface="+mn-cs"/>
              </a:rPr>
              <a:t>Fridah and Belinda are urban farmers in the informal settlement of </a:t>
            </a:r>
            <a:r>
              <a:rPr lang="en-GB" sz="1200" b="0" i="0" u="none" strike="noStrike" kern="1200" baseline="0" err="1">
                <a:solidFill>
                  <a:schemeClr val="tx1"/>
                </a:solidFill>
                <a:latin typeface="+mn-lt"/>
                <a:ea typeface="+mn-ea"/>
                <a:cs typeface="+mn-cs"/>
              </a:rPr>
              <a:t>Dagoretti</a:t>
            </a:r>
            <a:r>
              <a:rPr lang="en-GB" sz="1200" b="0" i="0" u="none" strike="noStrike" kern="1200" baseline="0">
                <a:solidFill>
                  <a:schemeClr val="tx1"/>
                </a:solidFill>
                <a:latin typeface="+mn-lt"/>
                <a:ea typeface="+mn-ea"/>
                <a:cs typeface="+mn-cs"/>
              </a:rPr>
              <a:t> in Nairobi, Kenya. Life here is precarious. Access to necessities such as running water and sanitation is limited. Parents wake up each day knowing that if they don’t earn enough, their children won’t eat that evening. </a:t>
            </a:r>
          </a:p>
        </p:txBody>
      </p:sp>
      <p:sp>
        <p:nvSpPr>
          <p:cNvPr id="4" name="Slide Number Placeholder 3"/>
          <p:cNvSpPr>
            <a:spLocks noGrp="1"/>
          </p:cNvSpPr>
          <p:nvPr>
            <p:ph type="sldNum" sz="quarter" idx="5"/>
          </p:nvPr>
        </p:nvSpPr>
        <p:spPr/>
        <p:txBody>
          <a:bodyPr/>
          <a:lstStyle/>
          <a:p>
            <a:fld id="{BE17D5FB-EE1F-F346-9069-8A41DF0CB8D8}" type="slidenum">
              <a:rPr lang="en-US" smtClean="0"/>
              <a:t>4</a:t>
            </a:fld>
            <a:endParaRPr lang="en-US"/>
          </a:p>
        </p:txBody>
      </p:sp>
    </p:spTree>
    <p:extLst>
      <p:ext uri="{BB962C8B-B14F-4D97-AF65-F5344CB8AC3E}">
        <p14:creationId xmlns:p14="http://schemas.microsoft.com/office/powerpoint/2010/main" val="281652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172C8-69FF-66D7-D9A0-F6DF0E5A23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1A1E80-128A-FADC-E7D1-86B1D95E08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15A928-F13A-40C4-491E-23A3225AB11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38DC44A-D7A8-B700-4A3E-0F81E5CC289F}"/>
              </a:ext>
            </a:extLst>
          </p:cNvPr>
          <p:cNvSpPr>
            <a:spLocks noGrp="1"/>
          </p:cNvSpPr>
          <p:nvPr>
            <p:ph type="sldNum" sz="quarter" idx="5"/>
          </p:nvPr>
        </p:nvSpPr>
        <p:spPr/>
        <p:txBody>
          <a:bodyPr/>
          <a:lstStyle/>
          <a:p>
            <a:fld id="{BE17D5FB-EE1F-F346-9069-8A41DF0CB8D8}" type="slidenum">
              <a:rPr lang="en-US" smtClean="0"/>
              <a:t>5</a:t>
            </a:fld>
            <a:endParaRPr lang="en-US"/>
          </a:p>
        </p:txBody>
      </p:sp>
    </p:spTree>
    <p:extLst>
      <p:ext uri="{BB962C8B-B14F-4D97-AF65-F5344CB8AC3E}">
        <p14:creationId xmlns:p14="http://schemas.microsoft.com/office/powerpoint/2010/main" val="3832809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94510-F4C8-5ABF-4BEF-9CCC731DE8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CA6F7B-171E-39DE-38E4-5BCBC767D4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FC938C-0B08-EEBD-B582-D91BC1568CEB}"/>
              </a:ext>
            </a:extLst>
          </p:cNvPr>
          <p:cNvSpPr>
            <a:spLocks noGrp="1"/>
          </p:cNvSpPr>
          <p:nvPr>
            <p:ph type="body" idx="1"/>
          </p:nvPr>
        </p:nvSpPr>
        <p:spPr/>
        <p:txBody>
          <a:bodyPr/>
          <a:lstStyle/>
          <a:p>
            <a:r>
              <a:rPr lang="en-GB" sz="1200" b="0" i="0" u="none" strike="noStrike" kern="1200" baseline="0">
                <a:solidFill>
                  <a:schemeClr val="tx1"/>
                </a:solidFill>
                <a:latin typeface="+mn-lt"/>
                <a:ea typeface="+mn-ea"/>
                <a:cs typeface="+mn-cs"/>
              </a:rPr>
              <a:t>But mothers like Fridah and Belinda are determined to change their lives and those of their children</a:t>
            </a:r>
          </a:p>
          <a:p>
            <a:endParaRPr lang="en-GB" sz="1200" b="0" i="0" u="none" strike="noStrike" kern="1200" baseline="0">
              <a:solidFill>
                <a:schemeClr val="tx1"/>
              </a:solidFill>
              <a:latin typeface="+mn-lt"/>
              <a:ea typeface="+mn-ea"/>
              <a:cs typeface="+mn-cs"/>
            </a:endParaRPr>
          </a:p>
          <a:p>
            <a:r>
              <a:rPr lang="en-GB" sz="1200" b="0" i="0" u="none" strike="noStrike" kern="1200" baseline="0">
                <a:solidFill>
                  <a:schemeClr val="tx1"/>
                </a:solidFill>
                <a:latin typeface="+mn-lt"/>
                <a:ea typeface="+mn-ea"/>
                <a:cs typeface="+mn-cs"/>
              </a:rPr>
              <a:t>They have seized the opportunity to grow vegetables in the smallest and most unlikely spaces, providing nutrition, income and opportunity for their families. As Fridah tells us: </a:t>
            </a:r>
            <a:r>
              <a:rPr lang="en-GB" sz="1200" b="1" i="0" u="none" strike="noStrike" kern="1200" baseline="0">
                <a:solidFill>
                  <a:schemeClr val="tx1"/>
                </a:solidFill>
                <a:latin typeface="+mn-lt"/>
                <a:ea typeface="+mn-ea"/>
                <a:cs typeface="+mn-cs"/>
              </a:rPr>
              <a:t>‘It’s hard, but in God I trust – for the strength to keep going</a:t>
            </a:r>
          </a:p>
          <a:p>
            <a:r>
              <a:rPr lang="en-GB" sz="1200" b="1" i="0" u="none" strike="noStrike" kern="1200" baseline="0">
                <a:solidFill>
                  <a:schemeClr val="tx1"/>
                </a:solidFill>
                <a:latin typeface="+mn-lt"/>
                <a:ea typeface="+mn-ea"/>
                <a:cs typeface="+mn-cs"/>
              </a:rPr>
              <a:t>every day.’</a:t>
            </a:r>
            <a:endParaRPr lang="en-GB"/>
          </a:p>
          <a:p>
            <a:endParaRPr lang="en-GB"/>
          </a:p>
        </p:txBody>
      </p:sp>
      <p:sp>
        <p:nvSpPr>
          <p:cNvPr id="4" name="Slide Number Placeholder 3">
            <a:extLst>
              <a:ext uri="{FF2B5EF4-FFF2-40B4-BE49-F238E27FC236}">
                <a16:creationId xmlns:a16="http://schemas.microsoft.com/office/drawing/2014/main" id="{D3D9CCB1-7DD5-A962-B0BD-6009A6FD56B1}"/>
              </a:ext>
            </a:extLst>
          </p:cNvPr>
          <p:cNvSpPr>
            <a:spLocks noGrp="1"/>
          </p:cNvSpPr>
          <p:nvPr>
            <p:ph type="sldNum" sz="quarter" idx="5"/>
          </p:nvPr>
        </p:nvSpPr>
        <p:spPr/>
        <p:txBody>
          <a:bodyPr/>
          <a:lstStyle/>
          <a:p>
            <a:fld id="{BE17D5FB-EE1F-F346-9069-8A41DF0CB8D8}" type="slidenum">
              <a:rPr lang="en-US" smtClean="0"/>
              <a:t>6</a:t>
            </a:fld>
            <a:endParaRPr lang="en-US"/>
          </a:p>
        </p:txBody>
      </p:sp>
    </p:spTree>
    <p:extLst>
      <p:ext uri="{BB962C8B-B14F-4D97-AF65-F5344CB8AC3E}">
        <p14:creationId xmlns:p14="http://schemas.microsoft.com/office/powerpoint/2010/main" val="1569359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E17D5FB-EE1F-F346-9069-8A41DF0CB8D8}" type="slidenum">
              <a:rPr lang="en-US" smtClean="0"/>
              <a:t>7</a:t>
            </a:fld>
            <a:endParaRPr lang="en-US"/>
          </a:p>
        </p:txBody>
      </p:sp>
    </p:spTree>
    <p:extLst>
      <p:ext uri="{BB962C8B-B14F-4D97-AF65-F5344CB8AC3E}">
        <p14:creationId xmlns:p14="http://schemas.microsoft.com/office/powerpoint/2010/main" val="1767322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a:solidFill>
                  <a:schemeClr val="tx1"/>
                </a:solidFill>
                <a:latin typeface="+mn-lt"/>
                <a:ea typeface="+mn-ea"/>
                <a:cs typeface="+mn-cs"/>
              </a:rPr>
              <a:t>Fridah Moraa lives in the informal settlement of </a:t>
            </a:r>
            <a:r>
              <a:rPr lang="en-GB" sz="1200" b="0" i="0" u="none" strike="noStrike" kern="1200" baseline="0" err="1">
                <a:solidFill>
                  <a:schemeClr val="tx1"/>
                </a:solidFill>
                <a:latin typeface="+mn-lt"/>
                <a:ea typeface="+mn-ea"/>
                <a:cs typeface="+mn-cs"/>
              </a:rPr>
              <a:t>Dagoretti</a:t>
            </a:r>
            <a:r>
              <a:rPr lang="en-GB" sz="1200" b="0" i="0" u="none" strike="noStrike" kern="1200" baseline="0">
                <a:solidFill>
                  <a:schemeClr val="tx1"/>
                </a:solidFill>
                <a:latin typeface="+mn-lt"/>
                <a:ea typeface="+mn-ea"/>
                <a:cs typeface="+mn-cs"/>
              </a:rPr>
              <a:t> in Nairobi, Kenya. She rents a corrugated metal shelter to house her children and grandson. They do not have running water inside their home and share a basic toilet with several other families. Fridah recently lost her husband in a tragic accident and feels his loss acutely. </a:t>
            </a:r>
            <a:r>
              <a:rPr lang="en-GB" sz="1200" b="1" i="0" u="none" strike="noStrike" kern="1200" baseline="0">
                <a:solidFill>
                  <a:schemeClr val="tx1"/>
                </a:solidFill>
                <a:latin typeface="+mn-lt"/>
                <a:ea typeface="+mn-ea"/>
                <a:cs typeface="+mn-cs"/>
              </a:rPr>
              <a:t>'He's left a big gap,' </a:t>
            </a:r>
            <a:r>
              <a:rPr lang="en-GB" sz="1200" b="0" i="0" u="none" strike="noStrike" kern="1200" baseline="0">
                <a:solidFill>
                  <a:schemeClr val="tx1"/>
                </a:solidFill>
                <a:latin typeface="+mn-lt"/>
                <a:ea typeface="+mn-ea"/>
                <a:cs typeface="+mn-cs"/>
              </a:rPr>
              <a:t>she says.'</a:t>
            </a:r>
          </a:p>
          <a:p>
            <a:r>
              <a:rPr lang="en-GB" sz="1200" b="0" i="0" u="none" strike="noStrike" kern="1200" baseline="0">
                <a:solidFill>
                  <a:schemeClr val="tx1"/>
                </a:solidFill>
                <a:latin typeface="+mn-lt"/>
                <a:ea typeface="+mn-ea"/>
                <a:cs typeface="+mn-cs"/>
              </a:rPr>
              <a:t>Day-to-day life for Fridah can be precarious. She wakes every morning worrying about how to feed her family. </a:t>
            </a:r>
            <a:r>
              <a:rPr lang="en-GB" sz="1200" b="1" i="0" u="none" strike="noStrike" kern="1200" baseline="0">
                <a:solidFill>
                  <a:schemeClr val="tx1"/>
                </a:solidFill>
                <a:latin typeface="+mn-lt"/>
                <a:ea typeface="+mn-ea"/>
                <a:cs typeface="+mn-cs"/>
              </a:rPr>
              <a:t>‘But I can’t give up,’ </a:t>
            </a:r>
            <a:r>
              <a:rPr lang="en-GB" sz="1200" b="0" i="0" u="none" strike="noStrike" kern="1200" baseline="0">
                <a:solidFill>
                  <a:schemeClr val="tx1"/>
                </a:solidFill>
                <a:latin typeface="+mn-lt"/>
                <a:ea typeface="+mn-ea"/>
                <a:cs typeface="+mn-cs"/>
              </a:rPr>
              <a:t>Fridah says, </a:t>
            </a:r>
            <a:r>
              <a:rPr lang="en-GB" sz="1200" b="1" i="0" u="none" strike="noStrike" kern="1200" baseline="0">
                <a:solidFill>
                  <a:schemeClr val="tx1"/>
                </a:solidFill>
                <a:latin typeface="+mn-lt"/>
                <a:ea typeface="+mn-ea"/>
                <a:cs typeface="+mn-cs"/>
              </a:rPr>
              <a:t>‘my children need to go to school. They need to eat.’</a:t>
            </a:r>
          </a:p>
          <a:p>
            <a:endParaRPr lang="en-GB" sz="1200" b="1" i="0" u="none" strike="noStrike" kern="1200" baseline="0">
              <a:solidFill>
                <a:schemeClr val="tx1"/>
              </a:solidFill>
              <a:latin typeface="+mn-lt"/>
              <a:ea typeface="+mn-ea"/>
              <a:cs typeface="+mn-cs"/>
            </a:endParaRPr>
          </a:p>
          <a:p>
            <a:r>
              <a:rPr lang="en-GB" sz="1200" b="0" i="0" u="none" strike="noStrike" kern="1200" baseline="0">
                <a:solidFill>
                  <a:schemeClr val="tx1"/>
                </a:solidFill>
                <a:latin typeface="+mn-lt"/>
                <a:ea typeface="+mn-ea"/>
                <a:cs typeface="+mn-cs"/>
              </a:rPr>
              <a:t>Fridah has been trying to develop a stable income by selling vegetables, making a two-hour round trip to buy wholesale produce six days a week. Some days she doesn't sell enough of the wholesale produce at her market stall. On these days she goes without food, so the children can eat.</a:t>
            </a:r>
            <a:endParaRPr lang="en-GB"/>
          </a:p>
        </p:txBody>
      </p:sp>
      <p:sp>
        <p:nvSpPr>
          <p:cNvPr id="4" name="Slide Number Placeholder 3"/>
          <p:cNvSpPr>
            <a:spLocks noGrp="1"/>
          </p:cNvSpPr>
          <p:nvPr>
            <p:ph type="sldNum" sz="quarter" idx="5"/>
          </p:nvPr>
        </p:nvSpPr>
        <p:spPr/>
        <p:txBody>
          <a:bodyPr/>
          <a:lstStyle/>
          <a:p>
            <a:fld id="{BE17D5FB-EE1F-F346-9069-8A41DF0CB8D8}" type="slidenum">
              <a:rPr lang="en-US" smtClean="0"/>
              <a:t>8</a:t>
            </a:fld>
            <a:endParaRPr lang="en-US"/>
          </a:p>
        </p:txBody>
      </p:sp>
    </p:spTree>
    <p:extLst>
      <p:ext uri="{BB962C8B-B14F-4D97-AF65-F5344CB8AC3E}">
        <p14:creationId xmlns:p14="http://schemas.microsoft.com/office/powerpoint/2010/main" val="2675358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981C2-B591-0216-9D2E-61AF1E6DBD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89753C-3FD8-48B3-1818-90F36A1D2D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67DB67-0434-C70F-8B01-1EDB429DC1E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5AF102F-713C-E2CD-A917-94E456B4CA37}"/>
              </a:ext>
            </a:extLst>
          </p:cNvPr>
          <p:cNvSpPr>
            <a:spLocks noGrp="1"/>
          </p:cNvSpPr>
          <p:nvPr>
            <p:ph type="sldNum" sz="quarter" idx="5"/>
          </p:nvPr>
        </p:nvSpPr>
        <p:spPr/>
        <p:txBody>
          <a:bodyPr/>
          <a:lstStyle/>
          <a:p>
            <a:fld id="{BE17D5FB-EE1F-F346-9069-8A41DF0CB8D8}" type="slidenum">
              <a:rPr lang="en-US" smtClean="0"/>
              <a:t>9</a:t>
            </a:fld>
            <a:endParaRPr lang="en-US"/>
          </a:p>
        </p:txBody>
      </p:sp>
    </p:spTree>
    <p:extLst>
      <p:ext uri="{BB962C8B-B14F-4D97-AF65-F5344CB8AC3E}">
        <p14:creationId xmlns:p14="http://schemas.microsoft.com/office/powerpoint/2010/main" val="2321873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55B3A-3451-ADD2-62A3-AC818954A1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21A34C-D925-A473-743F-F560428A26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F57B26-070A-DBF6-E54C-0A80ED56103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A29C61C-68E2-868A-B2ED-7F512461E544}"/>
              </a:ext>
            </a:extLst>
          </p:cNvPr>
          <p:cNvSpPr>
            <a:spLocks noGrp="1"/>
          </p:cNvSpPr>
          <p:nvPr>
            <p:ph type="sldNum" sz="quarter" idx="5"/>
          </p:nvPr>
        </p:nvSpPr>
        <p:spPr/>
        <p:txBody>
          <a:bodyPr/>
          <a:lstStyle/>
          <a:p>
            <a:fld id="{BE17D5FB-EE1F-F346-9069-8A41DF0CB8D8}" type="slidenum">
              <a:rPr lang="en-US" smtClean="0"/>
              <a:t>10</a:t>
            </a:fld>
            <a:endParaRPr lang="en-US"/>
          </a:p>
        </p:txBody>
      </p:sp>
    </p:spTree>
    <p:extLst>
      <p:ext uri="{BB962C8B-B14F-4D97-AF65-F5344CB8AC3E}">
        <p14:creationId xmlns:p14="http://schemas.microsoft.com/office/powerpoint/2010/main" val="169314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9302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721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8584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377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100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8336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2795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478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8830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1665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DB328FB-64EE-304A-BE00-FEC0A0B35DC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20024" y="2277613"/>
            <a:ext cx="4103952" cy="2302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781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3517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62539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832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856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141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4721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739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495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836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9333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3370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theme" Target="../theme/theme10.xml"/><Relationship Id="rId4"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4.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4.pn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object 2">
            <a:extLst>
              <a:ext uri="{FF2B5EF4-FFF2-40B4-BE49-F238E27FC236}">
                <a16:creationId xmlns:a16="http://schemas.microsoft.com/office/drawing/2014/main" id="{0EDC79D2-A308-679D-42AA-96CF51A7D6A4}"/>
              </a:ext>
            </a:extLst>
          </p:cNvPr>
          <p:cNvGrpSpPr>
            <a:grpSpLocks/>
          </p:cNvGrpSpPr>
          <p:nvPr userDrawn="1"/>
        </p:nvGrpSpPr>
        <p:grpSpPr>
          <a:xfrm>
            <a:off x="0" y="0"/>
            <a:ext cx="2075260" cy="6858000"/>
            <a:chOff x="0" y="3"/>
            <a:chExt cx="2951480" cy="9753600"/>
          </a:xfrm>
        </p:grpSpPr>
        <p:sp>
          <p:nvSpPr>
            <p:cNvPr id="8" name="object 3">
              <a:extLst>
                <a:ext uri="{FF2B5EF4-FFF2-40B4-BE49-F238E27FC236}">
                  <a16:creationId xmlns:a16="http://schemas.microsoft.com/office/drawing/2014/main" id="{EC4BF0FA-382D-F016-381F-50FAFE140EFB}"/>
                </a:ext>
              </a:extLst>
            </p:cNvPr>
            <p:cNvSpPr>
              <a:spLocks/>
            </p:cNvSpPr>
            <p:nvPr/>
          </p:nvSpPr>
          <p:spPr>
            <a:xfrm>
              <a:off x="0" y="3"/>
              <a:ext cx="1129030" cy="9753600"/>
            </a:xfrm>
            <a:custGeom>
              <a:avLst/>
              <a:gdLst/>
              <a:ahLst/>
              <a:cxnLst/>
              <a:rect l="l" t="t" r="r" b="b"/>
              <a:pathLst>
                <a:path w="1129030" h="9753600">
                  <a:moveTo>
                    <a:pt x="882815" y="0"/>
                  </a:moveTo>
                  <a:lnTo>
                    <a:pt x="0" y="0"/>
                  </a:lnTo>
                  <a:lnTo>
                    <a:pt x="0" y="9753600"/>
                  </a:lnTo>
                  <a:lnTo>
                    <a:pt x="1128712" y="9753600"/>
                  </a:lnTo>
                  <a:lnTo>
                    <a:pt x="882815" y="0"/>
                  </a:lnTo>
                  <a:close/>
                </a:path>
              </a:pathLst>
            </a:custGeom>
            <a:solidFill>
              <a:srgbClr val="EF2027"/>
            </a:solidFill>
          </p:spPr>
          <p:txBody>
            <a:bodyPr wrap="square" lIns="0" tIns="0" rIns="0" bIns="0" rtlCol="0"/>
            <a:lstStyle/>
            <a:p>
              <a:endParaRPr/>
            </a:p>
          </p:txBody>
        </p:sp>
        <p:sp>
          <p:nvSpPr>
            <p:cNvPr id="9" name="object 4">
              <a:extLst>
                <a:ext uri="{FF2B5EF4-FFF2-40B4-BE49-F238E27FC236}">
                  <a16:creationId xmlns:a16="http://schemas.microsoft.com/office/drawing/2014/main" id="{3B5DDBB9-6BD7-07D2-0B60-B62E39A99380}"/>
                </a:ext>
              </a:extLst>
            </p:cNvPr>
            <p:cNvSpPr>
              <a:spLocks/>
            </p:cNvSpPr>
            <p:nvPr/>
          </p:nvSpPr>
          <p:spPr>
            <a:xfrm>
              <a:off x="0" y="221434"/>
              <a:ext cx="384810" cy="922655"/>
            </a:xfrm>
            <a:custGeom>
              <a:avLst/>
              <a:gdLst/>
              <a:ahLst/>
              <a:cxnLst/>
              <a:rect l="l" t="t" r="r" b="b"/>
              <a:pathLst>
                <a:path w="384810" h="922655">
                  <a:moveTo>
                    <a:pt x="0" y="0"/>
                  </a:moveTo>
                  <a:lnTo>
                    <a:pt x="0" y="922045"/>
                  </a:lnTo>
                  <a:lnTo>
                    <a:pt x="384543" y="856932"/>
                  </a:lnTo>
                  <a:lnTo>
                    <a:pt x="0" y="0"/>
                  </a:lnTo>
                  <a:close/>
                </a:path>
              </a:pathLst>
            </a:custGeom>
            <a:solidFill>
              <a:srgbClr val="EB7700"/>
            </a:solidFill>
          </p:spPr>
          <p:txBody>
            <a:bodyPr wrap="square" lIns="0" tIns="0" rIns="0" bIns="0" rtlCol="0"/>
            <a:lstStyle/>
            <a:p>
              <a:endParaRPr/>
            </a:p>
          </p:txBody>
        </p:sp>
        <p:sp>
          <p:nvSpPr>
            <p:cNvPr id="10" name="object 5">
              <a:extLst>
                <a:ext uri="{FF2B5EF4-FFF2-40B4-BE49-F238E27FC236}">
                  <a16:creationId xmlns:a16="http://schemas.microsoft.com/office/drawing/2014/main" id="{06637F6B-11FF-58B9-6DDE-1873191AA192}"/>
                </a:ext>
              </a:extLst>
            </p:cNvPr>
            <p:cNvSpPr>
              <a:spLocks/>
            </p:cNvSpPr>
            <p:nvPr/>
          </p:nvSpPr>
          <p:spPr>
            <a:xfrm>
              <a:off x="0" y="3"/>
              <a:ext cx="788670" cy="755015"/>
            </a:xfrm>
            <a:custGeom>
              <a:avLst/>
              <a:gdLst/>
              <a:ahLst/>
              <a:cxnLst/>
              <a:rect l="l" t="t" r="r" b="b"/>
              <a:pathLst>
                <a:path w="788670" h="755015">
                  <a:moveTo>
                    <a:pt x="762863" y="0"/>
                  </a:moveTo>
                  <a:lnTo>
                    <a:pt x="0" y="0"/>
                  </a:lnTo>
                  <a:lnTo>
                    <a:pt x="0" y="25857"/>
                  </a:lnTo>
                  <a:lnTo>
                    <a:pt x="309892" y="754888"/>
                  </a:lnTo>
                  <a:lnTo>
                    <a:pt x="638898" y="624954"/>
                  </a:lnTo>
                  <a:lnTo>
                    <a:pt x="409422" y="107962"/>
                  </a:lnTo>
                  <a:lnTo>
                    <a:pt x="788174" y="69240"/>
                  </a:lnTo>
                  <a:lnTo>
                    <a:pt x="762863" y="0"/>
                  </a:lnTo>
                  <a:close/>
                </a:path>
              </a:pathLst>
            </a:custGeom>
            <a:solidFill>
              <a:srgbClr val="A12A52"/>
            </a:solidFill>
          </p:spPr>
          <p:txBody>
            <a:bodyPr wrap="square" lIns="0" tIns="0" rIns="0" bIns="0" rtlCol="0"/>
            <a:lstStyle/>
            <a:p>
              <a:endParaRPr/>
            </a:p>
          </p:txBody>
        </p:sp>
        <p:sp>
          <p:nvSpPr>
            <p:cNvPr id="11" name="object 6">
              <a:extLst>
                <a:ext uri="{FF2B5EF4-FFF2-40B4-BE49-F238E27FC236}">
                  <a16:creationId xmlns:a16="http://schemas.microsoft.com/office/drawing/2014/main" id="{E96856BE-EFDC-9272-59C7-C34267B20724}"/>
                </a:ext>
              </a:extLst>
            </p:cNvPr>
            <p:cNvSpPr>
              <a:spLocks/>
            </p:cNvSpPr>
            <p:nvPr/>
          </p:nvSpPr>
          <p:spPr>
            <a:xfrm>
              <a:off x="511709" y="138370"/>
              <a:ext cx="384175" cy="434340"/>
            </a:xfrm>
            <a:custGeom>
              <a:avLst/>
              <a:gdLst/>
              <a:ahLst/>
              <a:cxnLst/>
              <a:rect l="l" t="t" r="r" b="b"/>
              <a:pathLst>
                <a:path w="384175" h="434340">
                  <a:moveTo>
                    <a:pt x="301358" y="0"/>
                  </a:moveTo>
                  <a:lnTo>
                    <a:pt x="0" y="63601"/>
                  </a:lnTo>
                  <a:lnTo>
                    <a:pt x="179717" y="434060"/>
                  </a:lnTo>
                  <a:lnTo>
                    <a:pt x="384035" y="374307"/>
                  </a:lnTo>
                  <a:lnTo>
                    <a:pt x="378548" y="156857"/>
                  </a:lnTo>
                  <a:lnTo>
                    <a:pt x="301358" y="0"/>
                  </a:lnTo>
                  <a:close/>
                </a:path>
              </a:pathLst>
            </a:custGeom>
            <a:solidFill>
              <a:srgbClr val="EF2027"/>
            </a:solidFill>
          </p:spPr>
          <p:txBody>
            <a:bodyPr wrap="square" lIns="0" tIns="0" rIns="0" bIns="0" rtlCol="0"/>
            <a:lstStyle/>
            <a:p>
              <a:endParaRPr/>
            </a:p>
          </p:txBody>
        </p:sp>
        <p:sp>
          <p:nvSpPr>
            <p:cNvPr id="12" name="object 7">
              <a:extLst>
                <a:ext uri="{FF2B5EF4-FFF2-40B4-BE49-F238E27FC236}">
                  <a16:creationId xmlns:a16="http://schemas.microsoft.com/office/drawing/2014/main" id="{38124D9E-210F-4326-A18C-26E56A10E5AD}"/>
                </a:ext>
              </a:extLst>
            </p:cNvPr>
            <p:cNvSpPr>
              <a:spLocks/>
            </p:cNvSpPr>
            <p:nvPr/>
          </p:nvSpPr>
          <p:spPr>
            <a:xfrm>
              <a:off x="337539" y="594348"/>
              <a:ext cx="567690" cy="450850"/>
            </a:xfrm>
            <a:custGeom>
              <a:avLst/>
              <a:gdLst/>
              <a:ahLst/>
              <a:cxnLst/>
              <a:rect l="l" t="t" r="r" b="b"/>
              <a:pathLst>
                <a:path w="567690" h="450850">
                  <a:moveTo>
                    <a:pt x="560260" y="0"/>
                  </a:moveTo>
                  <a:lnTo>
                    <a:pt x="0" y="243497"/>
                  </a:lnTo>
                  <a:lnTo>
                    <a:pt x="77419" y="450850"/>
                  </a:lnTo>
                  <a:lnTo>
                    <a:pt x="567664" y="293331"/>
                  </a:lnTo>
                  <a:lnTo>
                    <a:pt x="560260" y="0"/>
                  </a:lnTo>
                  <a:close/>
                </a:path>
              </a:pathLst>
            </a:custGeom>
            <a:solidFill>
              <a:srgbClr val="A12A52"/>
            </a:solidFill>
          </p:spPr>
          <p:txBody>
            <a:bodyPr wrap="square" lIns="0" tIns="0" rIns="0" bIns="0" rtlCol="0"/>
            <a:lstStyle/>
            <a:p>
              <a:endParaRPr/>
            </a:p>
          </p:txBody>
        </p:sp>
        <p:sp>
          <p:nvSpPr>
            <p:cNvPr id="13" name="object 8">
              <a:extLst>
                <a:ext uri="{FF2B5EF4-FFF2-40B4-BE49-F238E27FC236}">
                  <a16:creationId xmlns:a16="http://schemas.microsoft.com/office/drawing/2014/main" id="{11FCC6D0-D6FD-84B5-B215-CFD6FD86410C}"/>
                </a:ext>
              </a:extLst>
            </p:cNvPr>
            <p:cNvSpPr>
              <a:spLocks/>
            </p:cNvSpPr>
            <p:nvPr/>
          </p:nvSpPr>
          <p:spPr>
            <a:xfrm>
              <a:off x="179717" y="12"/>
              <a:ext cx="755650" cy="2223770"/>
            </a:xfrm>
            <a:custGeom>
              <a:avLst/>
              <a:gdLst/>
              <a:ahLst/>
              <a:cxnLst/>
              <a:rect l="l" t="t" r="r" b="b"/>
              <a:pathLst>
                <a:path w="755650" h="2223770">
                  <a:moveTo>
                    <a:pt x="292925" y="1198740"/>
                  </a:moveTo>
                  <a:lnTo>
                    <a:pt x="285038" y="1156169"/>
                  </a:lnTo>
                  <a:lnTo>
                    <a:pt x="0" y="1200391"/>
                  </a:lnTo>
                  <a:lnTo>
                    <a:pt x="1701" y="1249718"/>
                  </a:lnTo>
                  <a:lnTo>
                    <a:pt x="292925" y="1198740"/>
                  </a:lnTo>
                  <a:close/>
                </a:path>
                <a:path w="755650" h="2223770">
                  <a:moveTo>
                    <a:pt x="297675" y="1281379"/>
                  </a:moveTo>
                  <a:lnTo>
                    <a:pt x="289788" y="1238808"/>
                  </a:lnTo>
                  <a:lnTo>
                    <a:pt x="4749" y="1283017"/>
                  </a:lnTo>
                  <a:lnTo>
                    <a:pt x="6451" y="1332357"/>
                  </a:lnTo>
                  <a:lnTo>
                    <a:pt x="297675" y="1281379"/>
                  </a:lnTo>
                  <a:close/>
                </a:path>
                <a:path w="755650" h="2223770">
                  <a:moveTo>
                    <a:pt x="302412" y="1364018"/>
                  </a:moveTo>
                  <a:lnTo>
                    <a:pt x="294525" y="1321447"/>
                  </a:lnTo>
                  <a:lnTo>
                    <a:pt x="9474" y="1365656"/>
                  </a:lnTo>
                  <a:lnTo>
                    <a:pt x="11176" y="1415008"/>
                  </a:lnTo>
                  <a:lnTo>
                    <a:pt x="302412" y="1364018"/>
                  </a:lnTo>
                  <a:close/>
                </a:path>
                <a:path w="755650" h="2223770">
                  <a:moveTo>
                    <a:pt x="307162" y="1446669"/>
                  </a:moveTo>
                  <a:lnTo>
                    <a:pt x="299262" y="1404099"/>
                  </a:lnTo>
                  <a:lnTo>
                    <a:pt x="14224" y="1448308"/>
                  </a:lnTo>
                  <a:lnTo>
                    <a:pt x="15925" y="1497647"/>
                  </a:lnTo>
                  <a:lnTo>
                    <a:pt x="307162" y="1446669"/>
                  </a:lnTo>
                  <a:close/>
                </a:path>
                <a:path w="755650" h="2223770">
                  <a:moveTo>
                    <a:pt x="326669" y="1525663"/>
                  </a:moveTo>
                  <a:lnTo>
                    <a:pt x="318782" y="1483093"/>
                  </a:lnTo>
                  <a:lnTo>
                    <a:pt x="33731" y="1527302"/>
                  </a:lnTo>
                  <a:lnTo>
                    <a:pt x="35433" y="1576641"/>
                  </a:lnTo>
                  <a:lnTo>
                    <a:pt x="326669" y="1525663"/>
                  </a:lnTo>
                  <a:close/>
                </a:path>
                <a:path w="755650" h="2223770">
                  <a:moveTo>
                    <a:pt x="331406" y="1608302"/>
                  </a:moveTo>
                  <a:lnTo>
                    <a:pt x="323519" y="1565732"/>
                  </a:lnTo>
                  <a:lnTo>
                    <a:pt x="38481" y="1609940"/>
                  </a:lnTo>
                  <a:lnTo>
                    <a:pt x="40182" y="1659293"/>
                  </a:lnTo>
                  <a:lnTo>
                    <a:pt x="331406" y="1608302"/>
                  </a:lnTo>
                  <a:close/>
                </a:path>
                <a:path w="755650" h="2223770">
                  <a:moveTo>
                    <a:pt x="350913" y="1687296"/>
                  </a:moveTo>
                  <a:lnTo>
                    <a:pt x="343027" y="1644726"/>
                  </a:lnTo>
                  <a:lnTo>
                    <a:pt x="57988" y="1688947"/>
                  </a:lnTo>
                  <a:lnTo>
                    <a:pt x="59690" y="1738274"/>
                  </a:lnTo>
                  <a:lnTo>
                    <a:pt x="350913" y="1687296"/>
                  </a:lnTo>
                  <a:close/>
                </a:path>
                <a:path w="755650" h="2223770">
                  <a:moveTo>
                    <a:pt x="370420" y="1766290"/>
                  </a:moveTo>
                  <a:lnTo>
                    <a:pt x="362534" y="1723720"/>
                  </a:lnTo>
                  <a:lnTo>
                    <a:pt x="77495" y="1767928"/>
                  </a:lnTo>
                  <a:lnTo>
                    <a:pt x="79197" y="1817268"/>
                  </a:lnTo>
                  <a:lnTo>
                    <a:pt x="370420" y="1766290"/>
                  </a:lnTo>
                  <a:close/>
                </a:path>
                <a:path w="755650" h="2223770">
                  <a:moveTo>
                    <a:pt x="375170" y="1848929"/>
                  </a:moveTo>
                  <a:lnTo>
                    <a:pt x="367284" y="1806359"/>
                  </a:lnTo>
                  <a:lnTo>
                    <a:pt x="82232" y="1850567"/>
                  </a:lnTo>
                  <a:lnTo>
                    <a:pt x="83947" y="1899907"/>
                  </a:lnTo>
                  <a:lnTo>
                    <a:pt x="375170" y="1848929"/>
                  </a:lnTo>
                  <a:close/>
                </a:path>
                <a:path w="755650" h="2223770">
                  <a:moveTo>
                    <a:pt x="379907" y="1931581"/>
                  </a:moveTo>
                  <a:lnTo>
                    <a:pt x="372021" y="1888998"/>
                  </a:lnTo>
                  <a:lnTo>
                    <a:pt x="86969" y="1933232"/>
                  </a:lnTo>
                  <a:lnTo>
                    <a:pt x="88684" y="1982558"/>
                  </a:lnTo>
                  <a:lnTo>
                    <a:pt x="379907" y="1931581"/>
                  </a:lnTo>
                  <a:close/>
                </a:path>
                <a:path w="755650" h="2223770">
                  <a:moveTo>
                    <a:pt x="384657" y="2014207"/>
                  </a:moveTo>
                  <a:lnTo>
                    <a:pt x="376758" y="1971649"/>
                  </a:lnTo>
                  <a:lnTo>
                    <a:pt x="91719" y="2015858"/>
                  </a:lnTo>
                  <a:lnTo>
                    <a:pt x="93421" y="2065197"/>
                  </a:lnTo>
                  <a:lnTo>
                    <a:pt x="384657" y="2014207"/>
                  </a:lnTo>
                  <a:close/>
                </a:path>
                <a:path w="755650" h="2223770">
                  <a:moveTo>
                    <a:pt x="404164" y="2093214"/>
                  </a:moveTo>
                  <a:lnTo>
                    <a:pt x="396278" y="2050643"/>
                  </a:lnTo>
                  <a:lnTo>
                    <a:pt x="111226" y="2094865"/>
                  </a:lnTo>
                  <a:lnTo>
                    <a:pt x="112928" y="2144191"/>
                  </a:lnTo>
                  <a:lnTo>
                    <a:pt x="404164" y="2093214"/>
                  </a:lnTo>
                  <a:close/>
                </a:path>
                <a:path w="755650" h="2223770">
                  <a:moveTo>
                    <a:pt x="423672" y="2172208"/>
                  </a:moveTo>
                  <a:lnTo>
                    <a:pt x="415785" y="2129637"/>
                  </a:lnTo>
                  <a:lnTo>
                    <a:pt x="130733" y="2173846"/>
                  </a:lnTo>
                  <a:lnTo>
                    <a:pt x="132435" y="2223198"/>
                  </a:lnTo>
                  <a:lnTo>
                    <a:pt x="423672" y="2172208"/>
                  </a:lnTo>
                  <a:close/>
                </a:path>
                <a:path w="755650" h="2223770">
                  <a:moveTo>
                    <a:pt x="704977" y="74650"/>
                  </a:moveTo>
                  <a:lnTo>
                    <a:pt x="703097" y="0"/>
                  </a:lnTo>
                  <a:lnTo>
                    <a:pt x="674674" y="0"/>
                  </a:lnTo>
                  <a:lnTo>
                    <a:pt x="704977" y="74650"/>
                  </a:lnTo>
                  <a:close/>
                </a:path>
                <a:path w="755650" h="2223770">
                  <a:moveTo>
                    <a:pt x="755091" y="2062314"/>
                  </a:moveTo>
                  <a:lnTo>
                    <a:pt x="727379" y="963244"/>
                  </a:lnTo>
                  <a:lnTo>
                    <a:pt x="282714" y="1102575"/>
                  </a:lnTo>
                  <a:lnTo>
                    <a:pt x="491553" y="2094560"/>
                  </a:lnTo>
                  <a:lnTo>
                    <a:pt x="755091" y="2062314"/>
                  </a:lnTo>
                  <a:close/>
                </a:path>
              </a:pathLst>
            </a:custGeom>
            <a:solidFill>
              <a:srgbClr val="EDA200"/>
            </a:solidFill>
          </p:spPr>
          <p:txBody>
            <a:bodyPr wrap="square" lIns="0" tIns="0" rIns="0" bIns="0" rtlCol="0"/>
            <a:lstStyle/>
            <a:p>
              <a:endParaRPr/>
            </a:p>
          </p:txBody>
        </p:sp>
        <p:sp>
          <p:nvSpPr>
            <p:cNvPr id="14" name="object 9">
              <a:extLst>
                <a:ext uri="{FF2B5EF4-FFF2-40B4-BE49-F238E27FC236}">
                  <a16:creationId xmlns:a16="http://schemas.microsoft.com/office/drawing/2014/main" id="{EB6B97A1-4D46-DB1A-ABC1-14A706EB0BC8}"/>
                </a:ext>
              </a:extLst>
            </p:cNvPr>
            <p:cNvSpPr>
              <a:spLocks/>
            </p:cNvSpPr>
            <p:nvPr/>
          </p:nvSpPr>
          <p:spPr>
            <a:xfrm>
              <a:off x="0" y="1207909"/>
              <a:ext cx="201295" cy="631190"/>
            </a:xfrm>
            <a:custGeom>
              <a:avLst/>
              <a:gdLst/>
              <a:ahLst/>
              <a:cxnLst/>
              <a:rect l="l" t="t" r="r" b="b"/>
              <a:pathLst>
                <a:path w="201295" h="631189">
                  <a:moveTo>
                    <a:pt x="155346" y="205968"/>
                  </a:moveTo>
                  <a:lnTo>
                    <a:pt x="152793" y="162737"/>
                  </a:lnTo>
                  <a:lnTo>
                    <a:pt x="0" y="173278"/>
                  </a:lnTo>
                  <a:lnTo>
                    <a:pt x="0" y="219722"/>
                  </a:lnTo>
                  <a:lnTo>
                    <a:pt x="155346" y="205968"/>
                  </a:lnTo>
                  <a:close/>
                </a:path>
                <a:path w="201295" h="631189">
                  <a:moveTo>
                    <a:pt x="155346" y="124599"/>
                  </a:moveTo>
                  <a:lnTo>
                    <a:pt x="152793" y="81368"/>
                  </a:lnTo>
                  <a:lnTo>
                    <a:pt x="0" y="91909"/>
                  </a:lnTo>
                  <a:lnTo>
                    <a:pt x="0" y="138353"/>
                  </a:lnTo>
                  <a:lnTo>
                    <a:pt x="155346" y="124599"/>
                  </a:lnTo>
                  <a:close/>
                </a:path>
                <a:path w="201295" h="631189">
                  <a:moveTo>
                    <a:pt x="155346" y="43230"/>
                  </a:moveTo>
                  <a:lnTo>
                    <a:pt x="152793" y="0"/>
                  </a:lnTo>
                  <a:lnTo>
                    <a:pt x="0" y="10541"/>
                  </a:lnTo>
                  <a:lnTo>
                    <a:pt x="0" y="56984"/>
                  </a:lnTo>
                  <a:lnTo>
                    <a:pt x="155346" y="43230"/>
                  </a:lnTo>
                  <a:close/>
                </a:path>
                <a:path w="201295" h="631189">
                  <a:moveTo>
                    <a:pt x="170561" y="287337"/>
                  </a:moveTo>
                  <a:lnTo>
                    <a:pt x="168008" y="244094"/>
                  </a:lnTo>
                  <a:lnTo>
                    <a:pt x="0" y="255689"/>
                  </a:lnTo>
                  <a:lnTo>
                    <a:pt x="0" y="302425"/>
                  </a:lnTo>
                  <a:lnTo>
                    <a:pt x="170561" y="287337"/>
                  </a:lnTo>
                  <a:close/>
                </a:path>
                <a:path w="201295" h="631189">
                  <a:moveTo>
                    <a:pt x="185775" y="368719"/>
                  </a:moveTo>
                  <a:lnTo>
                    <a:pt x="183222" y="325475"/>
                  </a:lnTo>
                  <a:lnTo>
                    <a:pt x="0" y="338112"/>
                  </a:lnTo>
                  <a:lnTo>
                    <a:pt x="0" y="385152"/>
                  </a:lnTo>
                  <a:lnTo>
                    <a:pt x="185775" y="368719"/>
                  </a:lnTo>
                  <a:close/>
                </a:path>
                <a:path w="201295" h="631189">
                  <a:moveTo>
                    <a:pt x="200990" y="612800"/>
                  </a:moveTo>
                  <a:lnTo>
                    <a:pt x="198437" y="569569"/>
                  </a:lnTo>
                  <a:lnTo>
                    <a:pt x="0" y="583260"/>
                  </a:lnTo>
                  <a:lnTo>
                    <a:pt x="0" y="630593"/>
                  </a:lnTo>
                  <a:lnTo>
                    <a:pt x="200990" y="612800"/>
                  </a:lnTo>
                  <a:close/>
                </a:path>
                <a:path w="201295" h="631189">
                  <a:moveTo>
                    <a:pt x="200990" y="531456"/>
                  </a:moveTo>
                  <a:lnTo>
                    <a:pt x="198437" y="488226"/>
                  </a:lnTo>
                  <a:lnTo>
                    <a:pt x="0" y="501904"/>
                  </a:lnTo>
                  <a:lnTo>
                    <a:pt x="0" y="549236"/>
                  </a:lnTo>
                  <a:lnTo>
                    <a:pt x="200990" y="531456"/>
                  </a:lnTo>
                  <a:close/>
                </a:path>
                <a:path w="201295" h="631189">
                  <a:moveTo>
                    <a:pt x="200990" y="450075"/>
                  </a:moveTo>
                  <a:lnTo>
                    <a:pt x="198437" y="406831"/>
                  </a:lnTo>
                  <a:lnTo>
                    <a:pt x="0" y="420522"/>
                  </a:lnTo>
                  <a:lnTo>
                    <a:pt x="0" y="467868"/>
                  </a:lnTo>
                  <a:lnTo>
                    <a:pt x="200990" y="450075"/>
                  </a:lnTo>
                  <a:close/>
                </a:path>
              </a:pathLst>
            </a:custGeom>
            <a:solidFill>
              <a:srgbClr val="A12A52"/>
            </a:solidFill>
          </p:spPr>
          <p:txBody>
            <a:bodyPr wrap="square" lIns="0" tIns="0" rIns="0" bIns="0" rtlCol="0"/>
            <a:lstStyle/>
            <a:p>
              <a:endParaRPr/>
            </a:p>
          </p:txBody>
        </p:sp>
        <p:pic>
          <p:nvPicPr>
            <p:cNvPr id="15" name="object 10">
              <a:extLst>
                <a:ext uri="{FF2B5EF4-FFF2-40B4-BE49-F238E27FC236}">
                  <a16:creationId xmlns:a16="http://schemas.microsoft.com/office/drawing/2014/main" id="{74452811-1C42-6887-6470-551E76C4DE06}"/>
                </a:ext>
              </a:extLst>
            </p:cNvPr>
            <p:cNvPicPr>
              <a:picLocks/>
            </p:cNvPicPr>
            <p:nvPr/>
          </p:nvPicPr>
          <p:blipFill>
            <a:blip r:embed="rId3" cstate="print"/>
            <a:stretch>
              <a:fillRect/>
            </a:stretch>
          </p:blipFill>
          <p:spPr>
            <a:xfrm>
              <a:off x="0" y="1858858"/>
              <a:ext cx="246634" cy="309164"/>
            </a:xfrm>
            <a:prstGeom prst="rect">
              <a:avLst/>
            </a:prstGeom>
          </p:spPr>
        </p:pic>
        <p:sp>
          <p:nvSpPr>
            <p:cNvPr id="16" name="object 11">
              <a:extLst>
                <a:ext uri="{FF2B5EF4-FFF2-40B4-BE49-F238E27FC236}">
                  <a16:creationId xmlns:a16="http://schemas.microsoft.com/office/drawing/2014/main" id="{4BA9DD2A-CE1B-12AF-150F-DE99BD57F7A4}"/>
                </a:ext>
              </a:extLst>
            </p:cNvPr>
            <p:cNvSpPr>
              <a:spLocks/>
            </p:cNvSpPr>
            <p:nvPr/>
          </p:nvSpPr>
          <p:spPr>
            <a:xfrm>
              <a:off x="0" y="2184326"/>
              <a:ext cx="262255" cy="66675"/>
            </a:xfrm>
            <a:custGeom>
              <a:avLst/>
              <a:gdLst/>
              <a:ahLst/>
              <a:cxnLst/>
              <a:rect l="l" t="t" r="r" b="b"/>
              <a:pathLst>
                <a:path w="262255" h="66675">
                  <a:moveTo>
                    <a:pt x="259295" y="0"/>
                  </a:moveTo>
                  <a:lnTo>
                    <a:pt x="0" y="17881"/>
                  </a:lnTo>
                  <a:lnTo>
                    <a:pt x="0" y="66395"/>
                  </a:lnTo>
                  <a:lnTo>
                    <a:pt x="261848" y="43230"/>
                  </a:lnTo>
                  <a:lnTo>
                    <a:pt x="259295" y="0"/>
                  </a:lnTo>
                  <a:close/>
                </a:path>
              </a:pathLst>
            </a:custGeom>
            <a:solidFill>
              <a:srgbClr val="A12A52"/>
            </a:solidFill>
          </p:spPr>
          <p:txBody>
            <a:bodyPr wrap="square" lIns="0" tIns="0" rIns="0" bIns="0" rtlCol="0"/>
            <a:lstStyle/>
            <a:p>
              <a:endParaRPr/>
            </a:p>
          </p:txBody>
        </p:sp>
        <p:sp>
          <p:nvSpPr>
            <p:cNvPr id="17" name="object 12">
              <a:extLst>
                <a:ext uri="{FF2B5EF4-FFF2-40B4-BE49-F238E27FC236}">
                  <a16:creationId xmlns:a16="http://schemas.microsoft.com/office/drawing/2014/main" id="{03B3042B-9411-E262-AAF2-61E4E8A3EE29}"/>
                </a:ext>
              </a:extLst>
            </p:cNvPr>
            <p:cNvSpPr>
              <a:spLocks/>
            </p:cNvSpPr>
            <p:nvPr/>
          </p:nvSpPr>
          <p:spPr>
            <a:xfrm>
              <a:off x="0" y="2235539"/>
              <a:ext cx="648335" cy="997585"/>
            </a:xfrm>
            <a:custGeom>
              <a:avLst/>
              <a:gdLst/>
              <a:ahLst/>
              <a:cxnLst/>
              <a:rect l="l" t="t" r="r" b="b"/>
              <a:pathLst>
                <a:path w="648335" h="997585">
                  <a:moveTo>
                    <a:pt x="571779" y="0"/>
                  </a:moveTo>
                  <a:lnTo>
                    <a:pt x="0" y="45377"/>
                  </a:lnTo>
                  <a:lnTo>
                    <a:pt x="0" y="608634"/>
                  </a:lnTo>
                  <a:lnTo>
                    <a:pt x="70637" y="606145"/>
                  </a:lnTo>
                  <a:lnTo>
                    <a:pt x="118364" y="997508"/>
                  </a:lnTo>
                  <a:lnTo>
                    <a:pt x="648131" y="968870"/>
                  </a:lnTo>
                  <a:lnTo>
                    <a:pt x="571779" y="0"/>
                  </a:lnTo>
                  <a:close/>
                </a:path>
              </a:pathLst>
            </a:custGeom>
            <a:solidFill>
              <a:srgbClr val="EDA200"/>
            </a:solidFill>
          </p:spPr>
          <p:txBody>
            <a:bodyPr wrap="square" lIns="0" tIns="0" rIns="0" bIns="0" rtlCol="0"/>
            <a:lstStyle/>
            <a:p>
              <a:endParaRPr/>
            </a:p>
          </p:txBody>
        </p:sp>
        <p:sp>
          <p:nvSpPr>
            <p:cNvPr id="18" name="object 13">
              <a:extLst>
                <a:ext uri="{FF2B5EF4-FFF2-40B4-BE49-F238E27FC236}">
                  <a16:creationId xmlns:a16="http://schemas.microsoft.com/office/drawing/2014/main" id="{69653828-468F-C03C-4813-CCEE30C267E0}"/>
                </a:ext>
              </a:extLst>
            </p:cNvPr>
            <p:cNvSpPr>
              <a:spLocks/>
            </p:cNvSpPr>
            <p:nvPr/>
          </p:nvSpPr>
          <p:spPr>
            <a:xfrm>
              <a:off x="623415" y="2108515"/>
              <a:ext cx="323215" cy="434340"/>
            </a:xfrm>
            <a:custGeom>
              <a:avLst/>
              <a:gdLst/>
              <a:ahLst/>
              <a:cxnLst/>
              <a:rect l="l" t="t" r="r" b="b"/>
              <a:pathLst>
                <a:path w="323215" h="434339">
                  <a:moveTo>
                    <a:pt x="312559" y="0"/>
                  </a:moveTo>
                  <a:lnTo>
                    <a:pt x="0" y="73075"/>
                  </a:lnTo>
                  <a:lnTo>
                    <a:pt x="26111" y="434200"/>
                  </a:lnTo>
                  <a:lnTo>
                    <a:pt x="323215" y="422770"/>
                  </a:lnTo>
                  <a:lnTo>
                    <a:pt x="312559" y="0"/>
                  </a:lnTo>
                  <a:close/>
                </a:path>
              </a:pathLst>
            </a:custGeom>
            <a:solidFill>
              <a:srgbClr val="A12A52"/>
            </a:solidFill>
          </p:spPr>
          <p:txBody>
            <a:bodyPr wrap="square" lIns="0" tIns="0" rIns="0" bIns="0" rtlCol="0"/>
            <a:lstStyle/>
            <a:p>
              <a:endParaRPr/>
            </a:p>
          </p:txBody>
        </p:sp>
        <p:sp>
          <p:nvSpPr>
            <p:cNvPr id="19" name="object 14">
              <a:extLst>
                <a:ext uri="{FF2B5EF4-FFF2-40B4-BE49-F238E27FC236}">
                  <a16:creationId xmlns:a16="http://schemas.microsoft.com/office/drawing/2014/main" id="{6828E7F4-E611-2718-7505-E128031E45DF}"/>
                </a:ext>
              </a:extLst>
            </p:cNvPr>
            <p:cNvSpPr>
              <a:spLocks/>
            </p:cNvSpPr>
            <p:nvPr/>
          </p:nvSpPr>
          <p:spPr>
            <a:xfrm>
              <a:off x="679982" y="2613346"/>
              <a:ext cx="275590" cy="273685"/>
            </a:xfrm>
            <a:custGeom>
              <a:avLst/>
              <a:gdLst/>
              <a:ahLst/>
              <a:cxnLst/>
              <a:rect l="l" t="t" r="r" b="b"/>
              <a:pathLst>
                <a:path w="275590" h="273685">
                  <a:moveTo>
                    <a:pt x="268719" y="0"/>
                  </a:moveTo>
                  <a:lnTo>
                    <a:pt x="0" y="7670"/>
                  </a:lnTo>
                  <a:lnTo>
                    <a:pt x="4343" y="273062"/>
                  </a:lnTo>
                  <a:lnTo>
                    <a:pt x="275501" y="268960"/>
                  </a:lnTo>
                  <a:lnTo>
                    <a:pt x="268719" y="0"/>
                  </a:lnTo>
                  <a:close/>
                </a:path>
              </a:pathLst>
            </a:custGeom>
            <a:solidFill>
              <a:srgbClr val="EB7700"/>
            </a:solidFill>
          </p:spPr>
          <p:txBody>
            <a:bodyPr wrap="square" lIns="0" tIns="0" rIns="0" bIns="0" rtlCol="0"/>
            <a:lstStyle/>
            <a:p>
              <a:endParaRPr/>
            </a:p>
          </p:txBody>
        </p:sp>
        <p:sp>
          <p:nvSpPr>
            <p:cNvPr id="20" name="object 15">
              <a:extLst>
                <a:ext uri="{FF2B5EF4-FFF2-40B4-BE49-F238E27FC236}">
                  <a16:creationId xmlns:a16="http://schemas.microsoft.com/office/drawing/2014/main" id="{7E31740D-2357-E670-F4CD-B3C92D7DCF57}"/>
                </a:ext>
              </a:extLst>
            </p:cNvPr>
            <p:cNvSpPr>
              <a:spLocks/>
            </p:cNvSpPr>
            <p:nvPr/>
          </p:nvSpPr>
          <p:spPr>
            <a:xfrm>
              <a:off x="693023" y="2939154"/>
              <a:ext cx="271780" cy="291465"/>
            </a:xfrm>
            <a:custGeom>
              <a:avLst/>
              <a:gdLst/>
              <a:ahLst/>
              <a:cxnLst/>
              <a:rect l="l" t="t" r="r" b="b"/>
              <a:pathLst>
                <a:path w="271780" h="291464">
                  <a:moveTo>
                    <a:pt x="263893" y="0"/>
                  </a:moveTo>
                  <a:lnTo>
                    <a:pt x="0" y="3822"/>
                  </a:lnTo>
                  <a:lnTo>
                    <a:pt x="21767" y="290982"/>
                  </a:lnTo>
                  <a:lnTo>
                    <a:pt x="271233" y="290982"/>
                  </a:lnTo>
                  <a:lnTo>
                    <a:pt x="263893" y="0"/>
                  </a:lnTo>
                  <a:close/>
                </a:path>
              </a:pathLst>
            </a:custGeom>
            <a:solidFill>
              <a:srgbClr val="EDA100"/>
            </a:solidFill>
          </p:spPr>
          <p:txBody>
            <a:bodyPr wrap="square" lIns="0" tIns="0" rIns="0" bIns="0" rtlCol="0"/>
            <a:lstStyle/>
            <a:p>
              <a:endParaRPr/>
            </a:p>
          </p:txBody>
        </p:sp>
        <p:sp>
          <p:nvSpPr>
            <p:cNvPr id="21" name="object 16">
              <a:extLst>
                <a:ext uri="{FF2B5EF4-FFF2-40B4-BE49-F238E27FC236}">
                  <a16:creationId xmlns:a16="http://schemas.microsoft.com/office/drawing/2014/main" id="{EE0AAD51-F0B9-7ABB-AD7E-F1B1BA283CF6}"/>
                </a:ext>
              </a:extLst>
            </p:cNvPr>
            <p:cNvSpPr>
              <a:spLocks/>
            </p:cNvSpPr>
            <p:nvPr/>
          </p:nvSpPr>
          <p:spPr>
            <a:xfrm>
              <a:off x="0" y="3027907"/>
              <a:ext cx="36195" cy="250190"/>
            </a:xfrm>
            <a:custGeom>
              <a:avLst/>
              <a:gdLst/>
              <a:ahLst/>
              <a:cxnLst/>
              <a:rect l="l" t="t" r="r" b="b"/>
              <a:pathLst>
                <a:path w="36195" h="250189">
                  <a:moveTo>
                    <a:pt x="0" y="0"/>
                  </a:moveTo>
                  <a:lnTo>
                    <a:pt x="0" y="250050"/>
                  </a:lnTo>
                  <a:lnTo>
                    <a:pt x="35572" y="246316"/>
                  </a:lnTo>
                  <a:lnTo>
                    <a:pt x="0" y="0"/>
                  </a:lnTo>
                  <a:close/>
                </a:path>
              </a:pathLst>
            </a:custGeom>
            <a:solidFill>
              <a:srgbClr val="EB7700"/>
            </a:solidFill>
          </p:spPr>
          <p:txBody>
            <a:bodyPr wrap="square" lIns="0" tIns="0" rIns="0" bIns="0" rtlCol="0"/>
            <a:lstStyle/>
            <a:p>
              <a:endParaRPr/>
            </a:p>
          </p:txBody>
        </p:sp>
        <p:sp>
          <p:nvSpPr>
            <p:cNvPr id="22" name="object 17">
              <a:extLst>
                <a:ext uri="{FF2B5EF4-FFF2-40B4-BE49-F238E27FC236}">
                  <a16:creationId xmlns:a16="http://schemas.microsoft.com/office/drawing/2014/main" id="{50DBE982-6561-3FA9-6026-9CCEC2A9C670}"/>
                </a:ext>
              </a:extLst>
            </p:cNvPr>
            <p:cNvSpPr>
              <a:spLocks/>
            </p:cNvSpPr>
            <p:nvPr/>
          </p:nvSpPr>
          <p:spPr>
            <a:xfrm>
              <a:off x="719724" y="3982364"/>
              <a:ext cx="288925" cy="998219"/>
            </a:xfrm>
            <a:custGeom>
              <a:avLst/>
              <a:gdLst/>
              <a:ahLst/>
              <a:cxnLst/>
              <a:rect l="l" t="t" r="r" b="b"/>
              <a:pathLst>
                <a:path w="288925" h="998220">
                  <a:moveTo>
                    <a:pt x="263486" y="0"/>
                  </a:moveTo>
                  <a:lnTo>
                    <a:pt x="0" y="0"/>
                  </a:lnTo>
                  <a:lnTo>
                    <a:pt x="4762" y="992746"/>
                  </a:lnTo>
                  <a:lnTo>
                    <a:pt x="288645" y="997737"/>
                  </a:lnTo>
                  <a:lnTo>
                    <a:pt x="263486" y="0"/>
                  </a:lnTo>
                  <a:close/>
                </a:path>
              </a:pathLst>
            </a:custGeom>
            <a:solidFill>
              <a:srgbClr val="EDA200"/>
            </a:solidFill>
          </p:spPr>
          <p:txBody>
            <a:bodyPr wrap="square" lIns="0" tIns="0" rIns="0" bIns="0" rtlCol="0"/>
            <a:lstStyle/>
            <a:p>
              <a:endParaRPr/>
            </a:p>
          </p:txBody>
        </p:sp>
        <p:sp>
          <p:nvSpPr>
            <p:cNvPr id="23" name="object 18">
              <a:extLst>
                <a:ext uri="{FF2B5EF4-FFF2-40B4-BE49-F238E27FC236}">
                  <a16:creationId xmlns:a16="http://schemas.microsoft.com/office/drawing/2014/main" id="{7C7F9D2A-E6CD-CECE-3C07-84B3214CFD38}"/>
                </a:ext>
              </a:extLst>
            </p:cNvPr>
            <p:cNvSpPr>
              <a:spLocks/>
            </p:cNvSpPr>
            <p:nvPr/>
          </p:nvSpPr>
          <p:spPr>
            <a:xfrm>
              <a:off x="180148" y="3970025"/>
              <a:ext cx="485140" cy="363855"/>
            </a:xfrm>
            <a:custGeom>
              <a:avLst/>
              <a:gdLst/>
              <a:ahLst/>
              <a:cxnLst/>
              <a:rect l="l" t="t" r="r" b="b"/>
              <a:pathLst>
                <a:path w="485140" h="363854">
                  <a:moveTo>
                    <a:pt x="448691" y="0"/>
                  </a:moveTo>
                  <a:lnTo>
                    <a:pt x="0" y="6121"/>
                  </a:lnTo>
                  <a:lnTo>
                    <a:pt x="22021" y="363537"/>
                  </a:lnTo>
                  <a:lnTo>
                    <a:pt x="485025" y="356908"/>
                  </a:lnTo>
                  <a:lnTo>
                    <a:pt x="448691" y="0"/>
                  </a:lnTo>
                  <a:close/>
                </a:path>
              </a:pathLst>
            </a:custGeom>
            <a:solidFill>
              <a:srgbClr val="EB7700"/>
            </a:solidFill>
          </p:spPr>
          <p:txBody>
            <a:bodyPr wrap="square" lIns="0" tIns="0" rIns="0" bIns="0" rtlCol="0"/>
            <a:lstStyle/>
            <a:p>
              <a:endParaRPr/>
            </a:p>
          </p:txBody>
        </p:sp>
        <p:sp>
          <p:nvSpPr>
            <p:cNvPr id="24" name="object 19">
              <a:extLst>
                <a:ext uri="{FF2B5EF4-FFF2-40B4-BE49-F238E27FC236}">
                  <a16:creationId xmlns:a16="http://schemas.microsoft.com/office/drawing/2014/main" id="{A3A89087-0876-B526-A97D-FC606FCDBF93}"/>
                </a:ext>
              </a:extLst>
            </p:cNvPr>
            <p:cNvSpPr>
              <a:spLocks/>
            </p:cNvSpPr>
            <p:nvPr/>
          </p:nvSpPr>
          <p:spPr>
            <a:xfrm>
              <a:off x="148658" y="4398661"/>
              <a:ext cx="499745" cy="629920"/>
            </a:xfrm>
            <a:custGeom>
              <a:avLst/>
              <a:gdLst/>
              <a:ahLst/>
              <a:cxnLst/>
              <a:rect l="l" t="t" r="r" b="b"/>
              <a:pathLst>
                <a:path w="499745" h="629920">
                  <a:moveTo>
                    <a:pt x="477494" y="0"/>
                  </a:moveTo>
                  <a:lnTo>
                    <a:pt x="0" y="2349"/>
                  </a:lnTo>
                  <a:lnTo>
                    <a:pt x="12128" y="622744"/>
                  </a:lnTo>
                  <a:lnTo>
                    <a:pt x="499478" y="629602"/>
                  </a:lnTo>
                  <a:lnTo>
                    <a:pt x="477494" y="0"/>
                  </a:lnTo>
                  <a:close/>
                </a:path>
              </a:pathLst>
            </a:custGeom>
            <a:solidFill>
              <a:srgbClr val="A12A52"/>
            </a:solidFill>
          </p:spPr>
          <p:txBody>
            <a:bodyPr wrap="square" lIns="0" tIns="0" rIns="0" bIns="0" rtlCol="0"/>
            <a:lstStyle/>
            <a:p>
              <a:endParaRPr/>
            </a:p>
          </p:txBody>
        </p:sp>
        <p:sp>
          <p:nvSpPr>
            <p:cNvPr id="25" name="object 20">
              <a:extLst>
                <a:ext uri="{FF2B5EF4-FFF2-40B4-BE49-F238E27FC236}">
                  <a16:creationId xmlns:a16="http://schemas.microsoft.com/office/drawing/2014/main" id="{EAB9B00A-840F-98E4-DAA4-385AB4986CEA}"/>
                </a:ext>
              </a:extLst>
            </p:cNvPr>
            <p:cNvSpPr>
              <a:spLocks/>
            </p:cNvSpPr>
            <p:nvPr/>
          </p:nvSpPr>
          <p:spPr>
            <a:xfrm>
              <a:off x="0" y="3983099"/>
              <a:ext cx="81915" cy="1037590"/>
            </a:xfrm>
            <a:custGeom>
              <a:avLst/>
              <a:gdLst/>
              <a:ahLst/>
              <a:cxnLst/>
              <a:rect l="l" t="t" r="r" b="b"/>
              <a:pathLst>
                <a:path w="81915" h="1037589">
                  <a:moveTo>
                    <a:pt x="81546" y="0"/>
                  </a:moveTo>
                  <a:lnTo>
                    <a:pt x="0" y="406"/>
                  </a:lnTo>
                  <a:lnTo>
                    <a:pt x="0" y="1035316"/>
                  </a:lnTo>
                  <a:lnTo>
                    <a:pt x="50914" y="1037374"/>
                  </a:lnTo>
                  <a:lnTo>
                    <a:pt x="81546" y="0"/>
                  </a:lnTo>
                  <a:close/>
                </a:path>
              </a:pathLst>
            </a:custGeom>
            <a:solidFill>
              <a:srgbClr val="EDA200"/>
            </a:solidFill>
          </p:spPr>
          <p:txBody>
            <a:bodyPr wrap="square" lIns="0" tIns="0" rIns="0" bIns="0" rtlCol="0"/>
            <a:lstStyle/>
            <a:p>
              <a:endParaRPr/>
            </a:p>
          </p:txBody>
        </p:sp>
        <p:sp>
          <p:nvSpPr>
            <p:cNvPr id="26" name="object 21">
              <a:extLst>
                <a:ext uri="{FF2B5EF4-FFF2-40B4-BE49-F238E27FC236}">
                  <a16:creationId xmlns:a16="http://schemas.microsoft.com/office/drawing/2014/main" id="{65EF0E06-1E31-68DC-7DC7-6BB9B957BB3B}"/>
                </a:ext>
              </a:extLst>
            </p:cNvPr>
            <p:cNvSpPr>
              <a:spLocks/>
            </p:cNvSpPr>
            <p:nvPr/>
          </p:nvSpPr>
          <p:spPr>
            <a:xfrm>
              <a:off x="0" y="3371467"/>
              <a:ext cx="137795" cy="514984"/>
            </a:xfrm>
            <a:custGeom>
              <a:avLst/>
              <a:gdLst/>
              <a:ahLst/>
              <a:cxnLst/>
              <a:rect l="l" t="t" r="r" b="b"/>
              <a:pathLst>
                <a:path w="137795" h="514985">
                  <a:moveTo>
                    <a:pt x="70624" y="0"/>
                  </a:moveTo>
                  <a:lnTo>
                    <a:pt x="0" y="5613"/>
                  </a:lnTo>
                  <a:lnTo>
                    <a:pt x="0" y="514489"/>
                  </a:lnTo>
                  <a:lnTo>
                    <a:pt x="137452" y="505904"/>
                  </a:lnTo>
                  <a:lnTo>
                    <a:pt x="70624" y="0"/>
                  </a:lnTo>
                  <a:close/>
                </a:path>
              </a:pathLst>
            </a:custGeom>
            <a:solidFill>
              <a:srgbClr val="EB7700"/>
            </a:solidFill>
          </p:spPr>
          <p:txBody>
            <a:bodyPr wrap="square" lIns="0" tIns="0" rIns="0" bIns="0" rtlCol="0"/>
            <a:lstStyle/>
            <a:p>
              <a:endParaRPr/>
            </a:p>
          </p:txBody>
        </p:sp>
        <p:sp>
          <p:nvSpPr>
            <p:cNvPr id="27" name="object 22">
              <a:extLst>
                <a:ext uri="{FF2B5EF4-FFF2-40B4-BE49-F238E27FC236}">
                  <a16:creationId xmlns:a16="http://schemas.microsoft.com/office/drawing/2014/main" id="{9373871B-95E1-F702-D5A9-D4FFCA780A88}"/>
                </a:ext>
              </a:extLst>
            </p:cNvPr>
            <p:cNvSpPr>
              <a:spLocks/>
            </p:cNvSpPr>
            <p:nvPr/>
          </p:nvSpPr>
          <p:spPr>
            <a:xfrm>
              <a:off x="132679" y="3299861"/>
              <a:ext cx="587375" cy="572770"/>
            </a:xfrm>
            <a:custGeom>
              <a:avLst/>
              <a:gdLst/>
              <a:ahLst/>
              <a:cxnLst/>
              <a:rect l="l" t="t" r="r" b="b"/>
              <a:pathLst>
                <a:path w="587375" h="572770">
                  <a:moveTo>
                    <a:pt x="529767" y="0"/>
                  </a:moveTo>
                  <a:lnTo>
                    <a:pt x="0" y="47726"/>
                  </a:lnTo>
                  <a:lnTo>
                    <a:pt x="76352" y="572731"/>
                  </a:lnTo>
                  <a:lnTo>
                    <a:pt x="587044" y="558418"/>
                  </a:lnTo>
                  <a:lnTo>
                    <a:pt x="529767" y="0"/>
                  </a:lnTo>
                  <a:close/>
                </a:path>
              </a:pathLst>
            </a:custGeom>
            <a:solidFill>
              <a:srgbClr val="A12A52"/>
            </a:solidFill>
          </p:spPr>
          <p:txBody>
            <a:bodyPr wrap="square" lIns="0" tIns="0" rIns="0" bIns="0" rtlCol="0"/>
            <a:lstStyle/>
            <a:p>
              <a:endParaRPr/>
            </a:p>
          </p:txBody>
        </p:sp>
        <p:sp>
          <p:nvSpPr>
            <p:cNvPr id="28" name="object 23">
              <a:extLst>
                <a:ext uri="{FF2B5EF4-FFF2-40B4-BE49-F238E27FC236}">
                  <a16:creationId xmlns:a16="http://schemas.microsoft.com/office/drawing/2014/main" id="{3C51AD05-5CA9-54D1-8490-2FAE4CA28FB6}"/>
                </a:ext>
              </a:extLst>
            </p:cNvPr>
            <p:cNvSpPr>
              <a:spLocks/>
            </p:cNvSpPr>
            <p:nvPr/>
          </p:nvSpPr>
          <p:spPr>
            <a:xfrm>
              <a:off x="745252" y="3291039"/>
              <a:ext cx="236220" cy="617855"/>
            </a:xfrm>
            <a:custGeom>
              <a:avLst/>
              <a:gdLst/>
              <a:ahLst/>
              <a:cxnLst/>
              <a:rect l="l" t="t" r="r" b="b"/>
              <a:pathLst>
                <a:path w="236219" h="617854">
                  <a:moveTo>
                    <a:pt x="0" y="0"/>
                  </a:moveTo>
                  <a:lnTo>
                    <a:pt x="43497" y="617829"/>
                  </a:lnTo>
                  <a:lnTo>
                    <a:pt x="235826" y="606602"/>
                  </a:lnTo>
                  <a:lnTo>
                    <a:pt x="220624" y="3429"/>
                  </a:lnTo>
                  <a:lnTo>
                    <a:pt x="0" y="0"/>
                  </a:lnTo>
                  <a:close/>
                </a:path>
              </a:pathLst>
            </a:custGeom>
            <a:solidFill>
              <a:srgbClr val="EB7700"/>
            </a:solidFill>
          </p:spPr>
          <p:txBody>
            <a:bodyPr wrap="square" lIns="0" tIns="0" rIns="0" bIns="0" rtlCol="0"/>
            <a:lstStyle/>
            <a:p>
              <a:endParaRPr/>
            </a:p>
          </p:txBody>
        </p:sp>
        <p:sp>
          <p:nvSpPr>
            <p:cNvPr id="29" name="object 24">
              <a:extLst>
                <a:ext uri="{FF2B5EF4-FFF2-40B4-BE49-F238E27FC236}">
                  <a16:creationId xmlns:a16="http://schemas.microsoft.com/office/drawing/2014/main" id="{B7EED929-8535-9783-714E-159E14B6FBAC}"/>
                </a:ext>
              </a:extLst>
            </p:cNvPr>
            <p:cNvSpPr>
              <a:spLocks/>
            </p:cNvSpPr>
            <p:nvPr/>
          </p:nvSpPr>
          <p:spPr>
            <a:xfrm>
              <a:off x="1023693" y="5587925"/>
              <a:ext cx="14604" cy="566420"/>
            </a:xfrm>
            <a:custGeom>
              <a:avLst/>
              <a:gdLst/>
              <a:ahLst/>
              <a:cxnLst/>
              <a:rect l="l" t="t" r="r" b="b"/>
              <a:pathLst>
                <a:path w="14605" h="566420">
                  <a:moveTo>
                    <a:pt x="0" y="0"/>
                  </a:moveTo>
                  <a:lnTo>
                    <a:pt x="0" y="566356"/>
                  </a:lnTo>
                  <a:lnTo>
                    <a:pt x="14274" y="565988"/>
                  </a:lnTo>
                  <a:lnTo>
                    <a:pt x="0" y="0"/>
                  </a:lnTo>
                  <a:close/>
                </a:path>
              </a:pathLst>
            </a:custGeom>
            <a:solidFill>
              <a:srgbClr val="EDA200"/>
            </a:solidFill>
          </p:spPr>
          <p:txBody>
            <a:bodyPr wrap="square" lIns="0" tIns="0" rIns="0" bIns="0" rtlCol="0"/>
            <a:lstStyle/>
            <a:p>
              <a:endParaRPr/>
            </a:p>
          </p:txBody>
        </p:sp>
        <p:sp>
          <p:nvSpPr>
            <p:cNvPr id="30" name="object 25">
              <a:extLst>
                <a:ext uri="{FF2B5EF4-FFF2-40B4-BE49-F238E27FC236}">
                  <a16:creationId xmlns:a16="http://schemas.microsoft.com/office/drawing/2014/main" id="{AC03D224-E880-8FA5-4FF4-69D19BE5A31F}"/>
                </a:ext>
              </a:extLst>
            </p:cNvPr>
            <p:cNvSpPr>
              <a:spLocks/>
            </p:cNvSpPr>
            <p:nvPr/>
          </p:nvSpPr>
          <p:spPr>
            <a:xfrm>
              <a:off x="588606" y="5064607"/>
              <a:ext cx="375285" cy="1058545"/>
            </a:xfrm>
            <a:custGeom>
              <a:avLst/>
              <a:gdLst/>
              <a:ahLst/>
              <a:cxnLst/>
              <a:rect l="l" t="t" r="r" b="b"/>
              <a:pathLst>
                <a:path w="375284" h="1058545">
                  <a:moveTo>
                    <a:pt x="114947" y="1058316"/>
                  </a:moveTo>
                  <a:lnTo>
                    <a:pt x="68973" y="16103"/>
                  </a:lnTo>
                  <a:lnTo>
                    <a:pt x="0" y="16103"/>
                  </a:lnTo>
                  <a:lnTo>
                    <a:pt x="22999" y="1058316"/>
                  </a:lnTo>
                  <a:lnTo>
                    <a:pt x="114947" y="1058316"/>
                  </a:lnTo>
                  <a:close/>
                </a:path>
                <a:path w="375284" h="1058545">
                  <a:moveTo>
                    <a:pt x="239191" y="1058316"/>
                  </a:moveTo>
                  <a:lnTo>
                    <a:pt x="222237" y="8432"/>
                  </a:lnTo>
                  <a:lnTo>
                    <a:pt x="130276" y="23761"/>
                  </a:lnTo>
                  <a:lnTo>
                    <a:pt x="176263" y="1058316"/>
                  </a:lnTo>
                  <a:lnTo>
                    <a:pt x="239191" y="1058316"/>
                  </a:lnTo>
                  <a:close/>
                </a:path>
                <a:path w="375284" h="1058545">
                  <a:moveTo>
                    <a:pt x="374878" y="1046251"/>
                  </a:moveTo>
                  <a:lnTo>
                    <a:pt x="347738" y="15062"/>
                  </a:lnTo>
                  <a:lnTo>
                    <a:pt x="269354" y="0"/>
                  </a:lnTo>
                  <a:lnTo>
                    <a:pt x="278396" y="1055293"/>
                  </a:lnTo>
                  <a:lnTo>
                    <a:pt x="374878" y="1046251"/>
                  </a:lnTo>
                  <a:close/>
                </a:path>
              </a:pathLst>
            </a:custGeom>
            <a:solidFill>
              <a:srgbClr val="A12A52"/>
            </a:solidFill>
          </p:spPr>
          <p:txBody>
            <a:bodyPr wrap="square" lIns="0" tIns="0" rIns="0" bIns="0" rtlCol="0"/>
            <a:lstStyle/>
            <a:p>
              <a:endParaRPr/>
            </a:p>
          </p:txBody>
        </p:sp>
        <p:sp>
          <p:nvSpPr>
            <p:cNvPr id="31" name="object 26">
              <a:extLst>
                <a:ext uri="{FF2B5EF4-FFF2-40B4-BE49-F238E27FC236}">
                  <a16:creationId xmlns:a16="http://schemas.microsoft.com/office/drawing/2014/main" id="{C8081CE8-5BD5-33A6-991B-2D0D53E490E3}"/>
                </a:ext>
              </a:extLst>
            </p:cNvPr>
            <p:cNvSpPr>
              <a:spLocks/>
            </p:cNvSpPr>
            <p:nvPr/>
          </p:nvSpPr>
          <p:spPr>
            <a:xfrm>
              <a:off x="0" y="5095519"/>
              <a:ext cx="1045210" cy="1322705"/>
            </a:xfrm>
            <a:custGeom>
              <a:avLst/>
              <a:gdLst/>
              <a:ahLst/>
              <a:cxnLst/>
              <a:rect l="l" t="t" r="r" b="b"/>
              <a:pathLst>
                <a:path w="1045210" h="1322704">
                  <a:moveTo>
                    <a:pt x="545084" y="1063650"/>
                  </a:moveTo>
                  <a:lnTo>
                    <a:pt x="510946" y="0"/>
                  </a:lnTo>
                  <a:lnTo>
                    <a:pt x="0" y="44805"/>
                  </a:lnTo>
                  <a:lnTo>
                    <a:pt x="0" y="1059243"/>
                  </a:lnTo>
                  <a:lnTo>
                    <a:pt x="545084" y="1063650"/>
                  </a:lnTo>
                  <a:close/>
                </a:path>
                <a:path w="1045210" h="1322704">
                  <a:moveTo>
                    <a:pt x="1044587" y="1321079"/>
                  </a:moveTo>
                  <a:lnTo>
                    <a:pt x="1038987" y="1099032"/>
                  </a:lnTo>
                  <a:lnTo>
                    <a:pt x="954925" y="1097800"/>
                  </a:lnTo>
                  <a:lnTo>
                    <a:pt x="969581" y="1322235"/>
                  </a:lnTo>
                  <a:lnTo>
                    <a:pt x="1044587" y="1321079"/>
                  </a:lnTo>
                  <a:close/>
                </a:path>
              </a:pathLst>
            </a:custGeom>
            <a:solidFill>
              <a:srgbClr val="EB7700"/>
            </a:solidFill>
          </p:spPr>
          <p:txBody>
            <a:bodyPr wrap="square" lIns="0" tIns="0" rIns="0" bIns="0" rtlCol="0"/>
            <a:lstStyle/>
            <a:p>
              <a:endParaRPr/>
            </a:p>
          </p:txBody>
        </p:sp>
        <p:sp>
          <p:nvSpPr>
            <p:cNvPr id="32" name="object 27">
              <a:extLst>
                <a:ext uri="{FF2B5EF4-FFF2-40B4-BE49-F238E27FC236}">
                  <a16:creationId xmlns:a16="http://schemas.microsoft.com/office/drawing/2014/main" id="{41F33F90-60D6-6759-C186-843310D74698}"/>
                </a:ext>
              </a:extLst>
            </p:cNvPr>
            <p:cNvSpPr>
              <a:spLocks/>
            </p:cNvSpPr>
            <p:nvPr/>
          </p:nvSpPr>
          <p:spPr>
            <a:xfrm>
              <a:off x="632913" y="6203064"/>
              <a:ext cx="273685" cy="205104"/>
            </a:xfrm>
            <a:custGeom>
              <a:avLst/>
              <a:gdLst/>
              <a:ahLst/>
              <a:cxnLst/>
              <a:rect l="l" t="t" r="r" b="b"/>
              <a:pathLst>
                <a:path w="273684" h="205104">
                  <a:moveTo>
                    <a:pt x="268351" y="0"/>
                  </a:moveTo>
                  <a:lnTo>
                    <a:pt x="0" y="0"/>
                  </a:lnTo>
                  <a:lnTo>
                    <a:pt x="19519" y="195160"/>
                  </a:lnTo>
                  <a:lnTo>
                    <a:pt x="273227" y="204927"/>
                  </a:lnTo>
                  <a:lnTo>
                    <a:pt x="268351" y="0"/>
                  </a:lnTo>
                  <a:close/>
                </a:path>
              </a:pathLst>
            </a:custGeom>
            <a:solidFill>
              <a:srgbClr val="A12A52"/>
            </a:solidFill>
          </p:spPr>
          <p:txBody>
            <a:bodyPr wrap="square" lIns="0" tIns="0" rIns="0" bIns="0" rtlCol="0"/>
            <a:lstStyle/>
            <a:p>
              <a:endParaRPr/>
            </a:p>
          </p:txBody>
        </p:sp>
        <p:sp>
          <p:nvSpPr>
            <p:cNvPr id="33" name="object 28">
              <a:extLst>
                <a:ext uri="{FF2B5EF4-FFF2-40B4-BE49-F238E27FC236}">
                  <a16:creationId xmlns:a16="http://schemas.microsoft.com/office/drawing/2014/main" id="{E46D8CFB-5B30-3007-205C-3F1A18094E7D}"/>
                </a:ext>
              </a:extLst>
            </p:cNvPr>
            <p:cNvSpPr>
              <a:spLocks/>
            </p:cNvSpPr>
            <p:nvPr/>
          </p:nvSpPr>
          <p:spPr>
            <a:xfrm>
              <a:off x="0" y="6212839"/>
              <a:ext cx="1054100" cy="579120"/>
            </a:xfrm>
            <a:custGeom>
              <a:avLst/>
              <a:gdLst/>
              <a:ahLst/>
              <a:cxnLst/>
              <a:rect l="l" t="t" r="r" b="b"/>
              <a:pathLst>
                <a:path w="1054100" h="579120">
                  <a:moveTo>
                    <a:pt x="589000" y="0"/>
                  </a:moveTo>
                  <a:lnTo>
                    <a:pt x="0" y="22656"/>
                  </a:lnTo>
                  <a:lnTo>
                    <a:pt x="0" y="243954"/>
                  </a:lnTo>
                  <a:lnTo>
                    <a:pt x="237693" y="243954"/>
                  </a:lnTo>
                  <a:lnTo>
                    <a:pt x="286499" y="565975"/>
                  </a:lnTo>
                  <a:lnTo>
                    <a:pt x="589000" y="546468"/>
                  </a:lnTo>
                  <a:lnTo>
                    <a:pt x="589000" y="0"/>
                  </a:lnTo>
                  <a:close/>
                </a:path>
                <a:path w="1054100" h="579120">
                  <a:moveTo>
                    <a:pt x="1054023" y="578612"/>
                  </a:moveTo>
                  <a:lnTo>
                    <a:pt x="1046632" y="285496"/>
                  </a:lnTo>
                  <a:lnTo>
                    <a:pt x="657301" y="273227"/>
                  </a:lnTo>
                  <a:lnTo>
                    <a:pt x="667054" y="556221"/>
                  </a:lnTo>
                  <a:lnTo>
                    <a:pt x="1054023" y="578612"/>
                  </a:lnTo>
                  <a:close/>
                </a:path>
              </a:pathLst>
            </a:custGeom>
            <a:solidFill>
              <a:srgbClr val="EDA200"/>
            </a:solidFill>
          </p:spPr>
          <p:txBody>
            <a:bodyPr wrap="square" lIns="0" tIns="0" rIns="0" bIns="0" rtlCol="0"/>
            <a:lstStyle/>
            <a:p>
              <a:endParaRPr/>
            </a:p>
          </p:txBody>
        </p:sp>
        <p:sp>
          <p:nvSpPr>
            <p:cNvPr id="34" name="object 29">
              <a:extLst>
                <a:ext uri="{FF2B5EF4-FFF2-40B4-BE49-F238E27FC236}">
                  <a16:creationId xmlns:a16="http://schemas.microsoft.com/office/drawing/2014/main" id="{F4D215A3-BD50-6A0C-D777-8FCFAA9A4DA3}"/>
                </a:ext>
              </a:extLst>
            </p:cNvPr>
            <p:cNvSpPr>
              <a:spLocks/>
            </p:cNvSpPr>
            <p:nvPr/>
          </p:nvSpPr>
          <p:spPr>
            <a:xfrm>
              <a:off x="0" y="6515332"/>
              <a:ext cx="218440" cy="219710"/>
            </a:xfrm>
            <a:custGeom>
              <a:avLst/>
              <a:gdLst/>
              <a:ahLst/>
              <a:cxnLst/>
              <a:rect l="l" t="t" r="r" b="b"/>
              <a:pathLst>
                <a:path w="218440" h="219709">
                  <a:moveTo>
                    <a:pt x="193802" y="0"/>
                  </a:moveTo>
                  <a:lnTo>
                    <a:pt x="0" y="0"/>
                  </a:lnTo>
                  <a:lnTo>
                    <a:pt x="0" y="215011"/>
                  </a:lnTo>
                  <a:lnTo>
                    <a:pt x="218186" y="219557"/>
                  </a:lnTo>
                  <a:lnTo>
                    <a:pt x="193802" y="0"/>
                  </a:lnTo>
                  <a:close/>
                </a:path>
              </a:pathLst>
            </a:custGeom>
            <a:solidFill>
              <a:srgbClr val="EF2027"/>
            </a:solidFill>
          </p:spPr>
          <p:txBody>
            <a:bodyPr wrap="square" lIns="0" tIns="0" rIns="0" bIns="0" rtlCol="0"/>
            <a:lstStyle/>
            <a:p>
              <a:endParaRPr/>
            </a:p>
          </p:txBody>
        </p:sp>
        <p:sp>
          <p:nvSpPr>
            <p:cNvPr id="35" name="object 30">
              <a:extLst>
                <a:ext uri="{FF2B5EF4-FFF2-40B4-BE49-F238E27FC236}">
                  <a16:creationId xmlns:a16="http://schemas.microsoft.com/office/drawing/2014/main" id="{9D0E2AFA-AB03-F2E8-93A7-E877ECF82BDE}"/>
                </a:ext>
              </a:extLst>
            </p:cNvPr>
            <p:cNvSpPr>
              <a:spLocks/>
            </p:cNvSpPr>
            <p:nvPr/>
          </p:nvSpPr>
          <p:spPr>
            <a:xfrm>
              <a:off x="0" y="6808089"/>
              <a:ext cx="594360" cy="68580"/>
            </a:xfrm>
            <a:custGeom>
              <a:avLst/>
              <a:gdLst/>
              <a:ahLst/>
              <a:cxnLst/>
              <a:rect l="l" t="t" r="r" b="b"/>
              <a:pathLst>
                <a:path w="594360" h="68579">
                  <a:moveTo>
                    <a:pt x="589000" y="0"/>
                  </a:moveTo>
                  <a:lnTo>
                    <a:pt x="0" y="0"/>
                  </a:lnTo>
                  <a:lnTo>
                    <a:pt x="0" y="68300"/>
                  </a:lnTo>
                  <a:lnTo>
                    <a:pt x="593877" y="68300"/>
                  </a:lnTo>
                  <a:lnTo>
                    <a:pt x="589000" y="0"/>
                  </a:lnTo>
                  <a:close/>
                </a:path>
              </a:pathLst>
            </a:custGeom>
            <a:solidFill>
              <a:srgbClr val="EDA200"/>
            </a:solidFill>
          </p:spPr>
          <p:txBody>
            <a:bodyPr wrap="square" lIns="0" tIns="0" rIns="0" bIns="0" rtlCol="0"/>
            <a:lstStyle/>
            <a:p>
              <a:endParaRPr/>
            </a:p>
          </p:txBody>
        </p:sp>
        <p:sp>
          <p:nvSpPr>
            <p:cNvPr id="36" name="object 31">
              <a:extLst>
                <a:ext uri="{FF2B5EF4-FFF2-40B4-BE49-F238E27FC236}">
                  <a16:creationId xmlns:a16="http://schemas.microsoft.com/office/drawing/2014/main" id="{5A9472CC-C0BC-5712-9C4B-2EF5A4B2B3E3}"/>
                </a:ext>
              </a:extLst>
            </p:cNvPr>
            <p:cNvSpPr>
              <a:spLocks/>
            </p:cNvSpPr>
            <p:nvPr/>
          </p:nvSpPr>
          <p:spPr>
            <a:xfrm>
              <a:off x="662188" y="6842241"/>
              <a:ext cx="414020" cy="819785"/>
            </a:xfrm>
            <a:custGeom>
              <a:avLst/>
              <a:gdLst/>
              <a:ahLst/>
              <a:cxnLst/>
              <a:rect l="l" t="t" r="r" b="b"/>
              <a:pathLst>
                <a:path w="414019" h="819784">
                  <a:moveTo>
                    <a:pt x="0" y="0"/>
                  </a:moveTo>
                  <a:lnTo>
                    <a:pt x="4889" y="809929"/>
                  </a:lnTo>
                  <a:lnTo>
                    <a:pt x="413791" y="819746"/>
                  </a:lnTo>
                  <a:lnTo>
                    <a:pt x="393699" y="22961"/>
                  </a:lnTo>
                  <a:lnTo>
                    <a:pt x="0" y="0"/>
                  </a:lnTo>
                  <a:close/>
                </a:path>
              </a:pathLst>
            </a:custGeom>
            <a:solidFill>
              <a:srgbClr val="A12A52"/>
            </a:solidFill>
          </p:spPr>
          <p:txBody>
            <a:bodyPr wrap="square" lIns="0" tIns="0" rIns="0" bIns="0" rtlCol="0"/>
            <a:lstStyle/>
            <a:p>
              <a:endParaRPr/>
            </a:p>
          </p:txBody>
        </p:sp>
        <p:sp>
          <p:nvSpPr>
            <p:cNvPr id="37" name="object 32">
              <a:extLst>
                <a:ext uri="{FF2B5EF4-FFF2-40B4-BE49-F238E27FC236}">
                  <a16:creationId xmlns:a16="http://schemas.microsoft.com/office/drawing/2014/main" id="{23D352AF-B498-F70C-9CDA-49742682A13C}"/>
                </a:ext>
              </a:extLst>
            </p:cNvPr>
            <p:cNvSpPr>
              <a:spLocks/>
            </p:cNvSpPr>
            <p:nvPr/>
          </p:nvSpPr>
          <p:spPr>
            <a:xfrm>
              <a:off x="637794" y="7700957"/>
              <a:ext cx="452755" cy="535940"/>
            </a:xfrm>
            <a:custGeom>
              <a:avLst/>
              <a:gdLst/>
              <a:ahLst/>
              <a:cxnLst/>
              <a:rect l="l" t="t" r="r" b="b"/>
              <a:pathLst>
                <a:path w="452755" h="535940">
                  <a:moveTo>
                    <a:pt x="14630" y="0"/>
                  </a:moveTo>
                  <a:lnTo>
                    <a:pt x="0" y="346417"/>
                  </a:lnTo>
                  <a:lnTo>
                    <a:pt x="452678" y="535914"/>
                  </a:lnTo>
                  <a:lnTo>
                    <a:pt x="439762" y="23609"/>
                  </a:lnTo>
                  <a:lnTo>
                    <a:pt x="14630" y="0"/>
                  </a:lnTo>
                  <a:close/>
                </a:path>
              </a:pathLst>
            </a:custGeom>
            <a:solidFill>
              <a:srgbClr val="EB7700"/>
            </a:solidFill>
          </p:spPr>
          <p:txBody>
            <a:bodyPr wrap="square" lIns="0" tIns="0" rIns="0" bIns="0" rtlCol="0"/>
            <a:lstStyle/>
            <a:p>
              <a:endParaRPr/>
            </a:p>
          </p:txBody>
        </p:sp>
        <p:sp>
          <p:nvSpPr>
            <p:cNvPr id="38" name="object 33">
              <a:extLst>
                <a:ext uri="{FF2B5EF4-FFF2-40B4-BE49-F238E27FC236}">
                  <a16:creationId xmlns:a16="http://schemas.microsoft.com/office/drawing/2014/main" id="{36CF464B-8D29-06AB-FC97-58A44E902AE2}"/>
                </a:ext>
              </a:extLst>
            </p:cNvPr>
            <p:cNvSpPr>
              <a:spLocks/>
            </p:cNvSpPr>
            <p:nvPr/>
          </p:nvSpPr>
          <p:spPr>
            <a:xfrm>
              <a:off x="0" y="6940156"/>
              <a:ext cx="603885" cy="205104"/>
            </a:xfrm>
            <a:custGeom>
              <a:avLst/>
              <a:gdLst/>
              <a:ahLst/>
              <a:cxnLst/>
              <a:rect l="l" t="t" r="r" b="b"/>
              <a:pathLst>
                <a:path w="603885" h="205104">
                  <a:moveTo>
                    <a:pt x="593877" y="131406"/>
                  </a:moveTo>
                  <a:lnTo>
                    <a:pt x="0" y="112699"/>
                  </a:lnTo>
                  <a:lnTo>
                    <a:pt x="0" y="181216"/>
                  </a:lnTo>
                  <a:lnTo>
                    <a:pt x="589000" y="204597"/>
                  </a:lnTo>
                  <a:lnTo>
                    <a:pt x="593877" y="131406"/>
                  </a:lnTo>
                  <a:close/>
                </a:path>
                <a:path w="603885" h="205104">
                  <a:moveTo>
                    <a:pt x="603643" y="67970"/>
                  </a:moveTo>
                  <a:lnTo>
                    <a:pt x="598754" y="4546"/>
                  </a:lnTo>
                  <a:lnTo>
                    <a:pt x="0" y="0"/>
                  </a:lnTo>
                  <a:lnTo>
                    <a:pt x="0" y="63436"/>
                  </a:lnTo>
                  <a:lnTo>
                    <a:pt x="603643" y="67970"/>
                  </a:lnTo>
                  <a:close/>
                </a:path>
              </a:pathLst>
            </a:custGeom>
            <a:solidFill>
              <a:srgbClr val="EDA200"/>
            </a:solidFill>
          </p:spPr>
          <p:txBody>
            <a:bodyPr wrap="square" lIns="0" tIns="0" rIns="0" bIns="0" rtlCol="0"/>
            <a:lstStyle/>
            <a:p>
              <a:endParaRPr/>
            </a:p>
          </p:txBody>
        </p:sp>
        <p:sp>
          <p:nvSpPr>
            <p:cNvPr id="39" name="object 34">
              <a:extLst>
                <a:ext uri="{FF2B5EF4-FFF2-40B4-BE49-F238E27FC236}">
                  <a16:creationId xmlns:a16="http://schemas.microsoft.com/office/drawing/2014/main" id="{F6506989-E8BA-78FA-E37B-4006AD8B2100}"/>
                </a:ext>
              </a:extLst>
            </p:cNvPr>
            <p:cNvSpPr>
              <a:spLocks/>
            </p:cNvSpPr>
            <p:nvPr/>
          </p:nvSpPr>
          <p:spPr>
            <a:xfrm>
              <a:off x="0" y="7188651"/>
              <a:ext cx="598805" cy="570230"/>
            </a:xfrm>
            <a:custGeom>
              <a:avLst/>
              <a:gdLst/>
              <a:ahLst/>
              <a:cxnLst/>
              <a:rect l="l" t="t" r="r" b="b"/>
              <a:pathLst>
                <a:path w="598805" h="570229">
                  <a:moveTo>
                    <a:pt x="584136" y="0"/>
                  </a:moveTo>
                  <a:lnTo>
                    <a:pt x="0" y="0"/>
                  </a:lnTo>
                  <a:lnTo>
                    <a:pt x="0" y="569696"/>
                  </a:lnTo>
                  <a:lnTo>
                    <a:pt x="598754" y="161010"/>
                  </a:lnTo>
                  <a:lnTo>
                    <a:pt x="584136" y="0"/>
                  </a:lnTo>
                  <a:close/>
                </a:path>
              </a:pathLst>
            </a:custGeom>
            <a:solidFill>
              <a:srgbClr val="EB7700"/>
            </a:solidFill>
          </p:spPr>
          <p:txBody>
            <a:bodyPr wrap="square" lIns="0" tIns="0" rIns="0" bIns="0" rtlCol="0"/>
            <a:lstStyle/>
            <a:p>
              <a:endParaRPr/>
            </a:p>
          </p:txBody>
        </p:sp>
        <p:sp>
          <p:nvSpPr>
            <p:cNvPr id="40" name="object 35">
              <a:extLst>
                <a:ext uri="{FF2B5EF4-FFF2-40B4-BE49-F238E27FC236}">
                  <a16:creationId xmlns:a16="http://schemas.microsoft.com/office/drawing/2014/main" id="{C713C40C-403E-E6EE-B3D5-1B0A3291525E}"/>
                </a:ext>
              </a:extLst>
            </p:cNvPr>
            <p:cNvSpPr>
              <a:spLocks/>
            </p:cNvSpPr>
            <p:nvPr/>
          </p:nvSpPr>
          <p:spPr>
            <a:xfrm>
              <a:off x="0" y="7476514"/>
              <a:ext cx="594360" cy="532130"/>
            </a:xfrm>
            <a:custGeom>
              <a:avLst/>
              <a:gdLst/>
              <a:ahLst/>
              <a:cxnLst/>
              <a:rect l="l" t="t" r="r" b="b"/>
              <a:pathLst>
                <a:path w="594360" h="532129">
                  <a:moveTo>
                    <a:pt x="593864" y="0"/>
                  </a:moveTo>
                  <a:lnTo>
                    <a:pt x="0" y="378777"/>
                  </a:lnTo>
                  <a:lnTo>
                    <a:pt x="0" y="401180"/>
                  </a:lnTo>
                  <a:lnTo>
                    <a:pt x="564603" y="531837"/>
                  </a:lnTo>
                  <a:lnTo>
                    <a:pt x="593864" y="0"/>
                  </a:lnTo>
                  <a:close/>
                </a:path>
              </a:pathLst>
            </a:custGeom>
            <a:solidFill>
              <a:srgbClr val="A12A52"/>
            </a:solidFill>
          </p:spPr>
          <p:txBody>
            <a:bodyPr wrap="square" lIns="0" tIns="0" rIns="0" bIns="0" rtlCol="0"/>
            <a:lstStyle/>
            <a:p>
              <a:endParaRPr/>
            </a:p>
          </p:txBody>
        </p:sp>
        <p:sp>
          <p:nvSpPr>
            <p:cNvPr id="41" name="object 36">
              <a:extLst>
                <a:ext uri="{FF2B5EF4-FFF2-40B4-BE49-F238E27FC236}">
                  <a16:creationId xmlns:a16="http://schemas.microsoft.com/office/drawing/2014/main" id="{584CC50C-9E84-E23D-65C2-DE155A4137D1}"/>
                </a:ext>
              </a:extLst>
            </p:cNvPr>
            <p:cNvSpPr>
              <a:spLocks/>
            </p:cNvSpPr>
            <p:nvPr/>
          </p:nvSpPr>
          <p:spPr>
            <a:xfrm>
              <a:off x="247470" y="7993714"/>
              <a:ext cx="405130" cy="937260"/>
            </a:xfrm>
            <a:custGeom>
              <a:avLst/>
              <a:gdLst/>
              <a:ahLst/>
              <a:cxnLst/>
              <a:rect l="l" t="t" r="r" b="b"/>
              <a:pathLst>
                <a:path w="405130" h="937259">
                  <a:moveTo>
                    <a:pt x="29260" y="0"/>
                  </a:moveTo>
                  <a:lnTo>
                    <a:pt x="0" y="936777"/>
                  </a:lnTo>
                  <a:lnTo>
                    <a:pt x="404964" y="936777"/>
                  </a:lnTo>
                  <a:lnTo>
                    <a:pt x="356171" y="117094"/>
                  </a:lnTo>
                  <a:lnTo>
                    <a:pt x="29260" y="0"/>
                  </a:lnTo>
                  <a:close/>
                </a:path>
              </a:pathLst>
            </a:custGeom>
            <a:solidFill>
              <a:srgbClr val="EB7700"/>
            </a:solidFill>
          </p:spPr>
          <p:txBody>
            <a:bodyPr wrap="square" lIns="0" tIns="0" rIns="0" bIns="0" rtlCol="0"/>
            <a:lstStyle/>
            <a:p>
              <a:endParaRPr/>
            </a:p>
          </p:txBody>
        </p:sp>
        <p:sp>
          <p:nvSpPr>
            <p:cNvPr id="42" name="object 37">
              <a:extLst>
                <a:ext uri="{FF2B5EF4-FFF2-40B4-BE49-F238E27FC236}">
                  <a16:creationId xmlns:a16="http://schemas.microsoft.com/office/drawing/2014/main" id="{54A37A08-BDFB-5C13-03E3-5D9C80724F57}"/>
                </a:ext>
              </a:extLst>
            </p:cNvPr>
            <p:cNvSpPr>
              <a:spLocks/>
            </p:cNvSpPr>
            <p:nvPr/>
          </p:nvSpPr>
          <p:spPr>
            <a:xfrm>
              <a:off x="0" y="7975654"/>
              <a:ext cx="227965" cy="251460"/>
            </a:xfrm>
            <a:custGeom>
              <a:avLst/>
              <a:gdLst/>
              <a:ahLst/>
              <a:cxnLst/>
              <a:rect l="l" t="t" r="r" b="b"/>
              <a:pathLst>
                <a:path w="227965" h="251459">
                  <a:moveTo>
                    <a:pt x="0" y="0"/>
                  </a:moveTo>
                  <a:lnTo>
                    <a:pt x="0" y="227723"/>
                  </a:lnTo>
                  <a:lnTo>
                    <a:pt x="213956" y="251269"/>
                  </a:lnTo>
                  <a:lnTo>
                    <a:pt x="227787" y="27330"/>
                  </a:lnTo>
                  <a:lnTo>
                    <a:pt x="0" y="0"/>
                  </a:lnTo>
                  <a:close/>
                </a:path>
              </a:pathLst>
            </a:custGeom>
            <a:solidFill>
              <a:srgbClr val="EDA100"/>
            </a:solidFill>
          </p:spPr>
          <p:txBody>
            <a:bodyPr wrap="square" lIns="0" tIns="0" rIns="0" bIns="0" rtlCol="0"/>
            <a:lstStyle/>
            <a:p>
              <a:endParaRPr/>
            </a:p>
          </p:txBody>
        </p:sp>
        <p:sp>
          <p:nvSpPr>
            <p:cNvPr id="43" name="object 38">
              <a:extLst>
                <a:ext uri="{FF2B5EF4-FFF2-40B4-BE49-F238E27FC236}">
                  <a16:creationId xmlns:a16="http://schemas.microsoft.com/office/drawing/2014/main" id="{1A2C5876-FF2A-1A0A-C35B-A7ED54E159B2}"/>
                </a:ext>
              </a:extLst>
            </p:cNvPr>
            <p:cNvSpPr>
              <a:spLocks/>
            </p:cNvSpPr>
            <p:nvPr/>
          </p:nvSpPr>
          <p:spPr>
            <a:xfrm>
              <a:off x="0" y="8257965"/>
              <a:ext cx="197485" cy="256540"/>
            </a:xfrm>
            <a:custGeom>
              <a:avLst/>
              <a:gdLst/>
              <a:ahLst/>
              <a:cxnLst/>
              <a:rect l="l" t="t" r="r" b="b"/>
              <a:pathLst>
                <a:path w="197485" h="256540">
                  <a:moveTo>
                    <a:pt x="0" y="0"/>
                  </a:moveTo>
                  <a:lnTo>
                    <a:pt x="0" y="212458"/>
                  </a:lnTo>
                  <a:lnTo>
                    <a:pt x="186309" y="256501"/>
                  </a:lnTo>
                  <a:lnTo>
                    <a:pt x="197370" y="32550"/>
                  </a:lnTo>
                  <a:lnTo>
                    <a:pt x="0" y="0"/>
                  </a:lnTo>
                  <a:close/>
                </a:path>
              </a:pathLst>
            </a:custGeom>
            <a:solidFill>
              <a:srgbClr val="A12A52"/>
            </a:solidFill>
          </p:spPr>
          <p:txBody>
            <a:bodyPr wrap="square" lIns="0" tIns="0" rIns="0" bIns="0" rtlCol="0"/>
            <a:lstStyle/>
            <a:p>
              <a:endParaRPr/>
            </a:p>
          </p:txBody>
        </p:sp>
        <p:pic>
          <p:nvPicPr>
            <p:cNvPr id="44" name="object 39">
              <a:extLst>
                <a:ext uri="{FF2B5EF4-FFF2-40B4-BE49-F238E27FC236}">
                  <a16:creationId xmlns:a16="http://schemas.microsoft.com/office/drawing/2014/main" id="{CBFF2CEB-FC04-B001-15DE-4DF371BBA078}"/>
                </a:ext>
              </a:extLst>
            </p:cNvPr>
            <p:cNvPicPr>
              <a:picLocks/>
            </p:cNvPicPr>
            <p:nvPr/>
          </p:nvPicPr>
          <p:blipFill>
            <a:blip r:embed="rId4" cstate="print"/>
            <a:stretch>
              <a:fillRect/>
            </a:stretch>
          </p:blipFill>
          <p:spPr>
            <a:xfrm>
              <a:off x="0" y="8532052"/>
              <a:ext cx="191846" cy="397107"/>
            </a:xfrm>
            <a:prstGeom prst="rect">
              <a:avLst/>
            </a:prstGeom>
          </p:spPr>
        </p:pic>
        <p:sp>
          <p:nvSpPr>
            <p:cNvPr id="45" name="object 40">
              <a:extLst>
                <a:ext uri="{FF2B5EF4-FFF2-40B4-BE49-F238E27FC236}">
                  <a16:creationId xmlns:a16="http://schemas.microsoft.com/office/drawing/2014/main" id="{5488EF28-A852-42BB-B8A7-8B8441212A0A}"/>
                </a:ext>
              </a:extLst>
            </p:cNvPr>
            <p:cNvSpPr>
              <a:spLocks/>
            </p:cNvSpPr>
            <p:nvPr/>
          </p:nvSpPr>
          <p:spPr>
            <a:xfrm>
              <a:off x="662178" y="8115681"/>
              <a:ext cx="450215" cy="967105"/>
            </a:xfrm>
            <a:custGeom>
              <a:avLst/>
              <a:gdLst/>
              <a:ahLst/>
              <a:cxnLst/>
              <a:rect l="l" t="t" r="r" b="b"/>
              <a:pathLst>
                <a:path w="450215" h="967104">
                  <a:moveTo>
                    <a:pt x="131749" y="897775"/>
                  </a:moveTo>
                  <a:lnTo>
                    <a:pt x="73202" y="19519"/>
                  </a:lnTo>
                  <a:lnTo>
                    <a:pt x="0" y="0"/>
                  </a:lnTo>
                  <a:lnTo>
                    <a:pt x="73202" y="868489"/>
                  </a:lnTo>
                  <a:lnTo>
                    <a:pt x="131749" y="897775"/>
                  </a:lnTo>
                  <a:close/>
                </a:path>
                <a:path w="450215" h="967104">
                  <a:moveTo>
                    <a:pt x="234200" y="917295"/>
                  </a:moveTo>
                  <a:lnTo>
                    <a:pt x="190284" y="78079"/>
                  </a:lnTo>
                  <a:lnTo>
                    <a:pt x="121970" y="58559"/>
                  </a:lnTo>
                  <a:lnTo>
                    <a:pt x="190284" y="907529"/>
                  </a:lnTo>
                  <a:lnTo>
                    <a:pt x="234200" y="917295"/>
                  </a:lnTo>
                  <a:close/>
                </a:path>
                <a:path w="450215" h="967104">
                  <a:moveTo>
                    <a:pt x="356184" y="956322"/>
                  </a:moveTo>
                  <a:lnTo>
                    <a:pt x="331787" y="136639"/>
                  </a:lnTo>
                  <a:lnTo>
                    <a:pt x="263486" y="97599"/>
                  </a:lnTo>
                  <a:lnTo>
                    <a:pt x="287870" y="931926"/>
                  </a:lnTo>
                  <a:lnTo>
                    <a:pt x="356184" y="956322"/>
                  </a:lnTo>
                  <a:close/>
                </a:path>
                <a:path w="450215" h="967104">
                  <a:moveTo>
                    <a:pt x="449618" y="966800"/>
                  </a:moveTo>
                  <a:lnTo>
                    <a:pt x="429958" y="187159"/>
                  </a:lnTo>
                  <a:lnTo>
                    <a:pt x="380580" y="161023"/>
                  </a:lnTo>
                  <a:lnTo>
                    <a:pt x="429374" y="946556"/>
                  </a:lnTo>
                  <a:lnTo>
                    <a:pt x="449618" y="966800"/>
                  </a:lnTo>
                  <a:close/>
                </a:path>
              </a:pathLst>
            </a:custGeom>
            <a:solidFill>
              <a:srgbClr val="EDA200"/>
            </a:solidFill>
          </p:spPr>
          <p:txBody>
            <a:bodyPr wrap="square" lIns="0" tIns="0" rIns="0" bIns="0" rtlCol="0"/>
            <a:lstStyle/>
            <a:p>
              <a:endParaRPr/>
            </a:p>
          </p:txBody>
        </p:sp>
        <p:sp>
          <p:nvSpPr>
            <p:cNvPr id="46" name="object 41">
              <a:extLst>
                <a:ext uri="{FF2B5EF4-FFF2-40B4-BE49-F238E27FC236}">
                  <a16:creationId xmlns:a16="http://schemas.microsoft.com/office/drawing/2014/main" id="{36329C65-FA89-BF0D-3DF3-8C3D118C4108}"/>
                </a:ext>
              </a:extLst>
            </p:cNvPr>
            <p:cNvSpPr>
              <a:spLocks/>
            </p:cNvSpPr>
            <p:nvPr/>
          </p:nvSpPr>
          <p:spPr>
            <a:xfrm>
              <a:off x="754890" y="9081757"/>
              <a:ext cx="374015" cy="672465"/>
            </a:xfrm>
            <a:custGeom>
              <a:avLst/>
              <a:gdLst/>
              <a:ahLst/>
              <a:cxnLst/>
              <a:rect l="l" t="t" r="r" b="b"/>
              <a:pathLst>
                <a:path w="374015" h="672465">
                  <a:moveTo>
                    <a:pt x="0" y="0"/>
                  </a:moveTo>
                  <a:lnTo>
                    <a:pt x="174866" y="671842"/>
                  </a:lnTo>
                  <a:lnTo>
                    <a:pt x="373824" y="671842"/>
                  </a:lnTo>
                  <a:lnTo>
                    <a:pt x="360146" y="129285"/>
                  </a:lnTo>
                  <a:lnTo>
                    <a:pt x="0" y="0"/>
                  </a:lnTo>
                  <a:close/>
                </a:path>
              </a:pathLst>
            </a:custGeom>
            <a:solidFill>
              <a:srgbClr val="EB7700"/>
            </a:solidFill>
          </p:spPr>
          <p:txBody>
            <a:bodyPr wrap="square" lIns="0" tIns="0" rIns="0" bIns="0" rtlCol="0"/>
            <a:lstStyle/>
            <a:p>
              <a:endParaRPr/>
            </a:p>
          </p:txBody>
        </p:sp>
        <p:sp>
          <p:nvSpPr>
            <p:cNvPr id="47" name="object 42">
              <a:extLst>
                <a:ext uri="{FF2B5EF4-FFF2-40B4-BE49-F238E27FC236}">
                  <a16:creationId xmlns:a16="http://schemas.microsoft.com/office/drawing/2014/main" id="{35341126-2FDE-9E80-BDC7-75B1A16B68EC}"/>
                </a:ext>
              </a:extLst>
            </p:cNvPr>
            <p:cNvSpPr>
              <a:spLocks/>
            </p:cNvSpPr>
            <p:nvPr/>
          </p:nvSpPr>
          <p:spPr>
            <a:xfrm>
              <a:off x="232829" y="9412563"/>
              <a:ext cx="610235" cy="341630"/>
            </a:xfrm>
            <a:custGeom>
              <a:avLst/>
              <a:gdLst/>
              <a:ahLst/>
              <a:cxnLst/>
              <a:rect l="l" t="t" r="r" b="b"/>
              <a:pathLst>
                <a:path w="610235" h="341629">
                  <a:moveTo>
                    <a:pt x="498284" y="0"/>
                  </a:moveTo>
                  <a:lnTo>
                    <a:pt x="0" y="40004"/>
                  </a:lnTo>
                  <a:lnTo>
                    <a:pt x="0" y="341033"/>
                  </a:lnTo>
                  <a:lnTo>
                    <a:pt x="609930" y="341033"/>
                  </a:lnTo>
                  <a:lnTo>
                    <a:pt x="498284" y="0"/>
                  </a:lnTo>
                  <a:close/>
                </a:path>
              </a:pathLst>
            </a:custGeom>
            <a:solidFill>
              <a:srgbClr val="EDA200"/>
            </a:solidFill>
          </p:spPr>
          <p:txBody>
            <a:bodyPr wrap="square" lIns="0" tIns="0" rIns="0" bIns="0" rtlCol="0"/>
            <a:lstStyle/>
            <a:p>
              <a:endParaRPr/>
            </a:p>
          </p:txBody>
        </p:sp>
        <p:sp>
          <p:nvSpPr>
            <p:cNvPr id="48" name="object 43">
              <a:extLst>
                <a:ext uri="{FF2B5EF4-FFF2-40B4-BE49-F238E27FC236}">
                  <a16:creationId xmlns:a16="http://schemas.microsoft.com/office/drawing/2014/main" id="{7572BDDC-7B97-3BDE-7755-C3FBCF331776}"/>
                </a:ext>
              </a:extLst>
            </p:cNvPr>
            <p:cNvSpPr>
              <a:spLocks/>
            </p:cNvSpPr>
            <p:nvPr/>
          </p:nvSpPr>
          <p:spPr>
            <a:xfrm>
              <a:off x="0" y="8993949"/>
              <a:ext cx="721360" cy="759460"/>
            </a:xfrm>
            <a:custGeom>
              <a:avLst/>
              <a:gdLst/>
              <a:ahLst/>
              <a:cxnLst/>
              <a:rect l="l" t="t" r="r" b="b"/>
              <a:pathLst>
                <a:path w="721360" h="759459">
                  <a:moveTo>
                    <a:pt x="163106" y="10642"/>
                  </a:moveTo>
                  <a:lnTo>
                    <a:pt x="0" y="10642"/>
                  </a:lnTo>
                  <a:lnTo>
                    <a:pt x="0" y="744702"/>
                  </a:lnTo>
                  <a:lnTo>
                    <a:pt x="131102" y="759345"/>
                  </a:lnTo>
                  <a:lnTo>
                    <a:pt x="163106" y="10642"/>
                  </a:lnTo>
                  <a:close/>
                </a:path>
                <a:path w="721360" h="759459">
                  <a:moveTo>
                    <a:pt x="720737" y="336651"/>
                  </a:moveTo>
                  <a:lnTo>
                    <a:pt x="667067" y="29260"/>
                  </a:lnTo>
                  <a:lnTo>
                    <a:pt x="232829" y="0"/>
                  </a:lnTo>
                  <a:lnTo>
                    <a:pt x="223075" y="356171"/>
                  </a:lnTo>
                  <a:lnTo>
                    <a:pt x="720737" y="336651"/>
                  </a:lnTo>
                  <a:close/>
                </a:path>
              </a:pathLst>
            </a:custGeom>
            <a:solidFill>
              <a:srgbClr val="A12A52"/>
            </a:solidFill>
          </p:spPr>
          <p:txBody>
            <a:bodyPr wrap="square" lIns="0" tIns="0" rIns="0" bIns="0" rtlCol="0"/>
            <a:lstStyle/>
            <a:p>
              <a:endParaRPr/>
            </a:p>
          </p:txBody>
        </p:sp>
        <p:sp>
          <p:nvSpPr>
            <p:cNvPr id="49" name="object 44">
              <a:extLst>
                <a:ext uri="{FF2B5EF4-FFF2-40B4-BE49-F238E27FC236}">
                  <a16:creationId xmlns:a16="http://schemas.microsoft.com/office/drawing/2014/main" id="{DCDF682A-8133-2C54-F256-E43C0305D1CE}"/>
                </a:ext>
              </a:extLst>
            </p:cNvPr>
            <p:cNvSpPr>
              <a:spLocks/>
            </p:cNvSpPr>
            <p:nvPr/>
          </p:nvSpPr>
          <p:spPr>
            <a:xfrm>
              <a:off x="0" y="3"/>
              <a:ext cx="2951480" cy="2035175"/>
            </a:xfrm>
            <a:custGeom>
              <a:avLst/>
              <a:gdLst/>
              <a:ahLst/>
              <a:cxnLst/>
              <a:rect l="l" t="t" r="r" b="b"/>
              <a:pathLst>
                <a:path w="2951480" h="2035175">
                  <a:moveTo>
                    <a:pt x="2848292" y="0"/>
                  </a:moveTo>
                  <a:lnTo>
                    <a:pt x="0" y="0"/>
                  </a:lnTo>
                  <a:lnTo>
                    <a:pt x="0" y="2034832"/>
                  </a:lnTo>
                  <a:lnTo>
                    <a:pt x="2951454" y="1872233"/>
                  </a:lnTo>
                  <a:lnTo>
                    <a:pt x="2848292" y="0"/>
                  </a:lnTo>
                  <a:close/>
                </a:path>
              </a:pathLst>
            </a:custGeom>
            <a:solidFill>
              <a:srgbClr val="FFFFFF"/>
            </a:solidFill>
          </p:spPr>
          <p:txBody>
            <a:bodyPr wrap="square" lIns="0" tIns="0" rIns="0" bIns="0" rtlCol="0"/>
            <a:lstStyle/>
            <a:p>
              <a:endParaRPr/>
            </a:p>
          </p:txBody>
        </p:sp>
        <p:pic>
          <p:nvPicPr>
            <p:cNvPr id="50" name="object 45">
              <a:extLst>
                <a:ext uri="{FF2B5EF4-FFF2-40B4-BE49-F238E27FC236}">
                  <a16:creationId xmlns:a16="http://schemas.microsoft.com/office/drawing/2014/main" id="{419059E1-ED8E-7CEE-4CC2-879C9B2D82AE}"/>
                </a:ext>
              </a:extLst>
            </p:cNvPr>
            <p:cNvPicPr>
              <a:picLocks/>
            </p:cNvPicPr>
            <p:nvPr/>
          </p:nvPicPr>
          <p:blipFill>
            <a:blip r:embed="rId5" cstate="print"/>
            <a:stretch>
              <a:fillRect/>
            </a:stretch>
          </p:blipFill>
          <p:spPr>
            <a:xfrm>
              <a:off x="498710" y="411445"/>
              <a:ext cx="1950867" cy="1096005"/>
            </a:xfrm>
            <a:prstGeom prst="rect">
              <a:avLst/>
            </a:prstGeom>
          </p:spPr>
        </p:pic>
      </p:grpSp>
    </p:spTree>
    <p:extLst>
      <p:ext uri="{BB962C8B-B14F-4D97-AF65-F5344CB8AC3E}">
        <p14:creationId xmlns:p14="http://schemas.microsoft.com/office/powerpoint/2010/main" val="2736402994"/>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02127"/>
        </a:solidFill>
        <a:effectLst/>
      </p:bgPr>
    </p:bg>
    <p:spTree>
      <p:nvGrpSpPr>
        <p:cNvPr id="1" name=""/>
        <p:cNvGrpSpPr/>
        <p:nvPr/>
      </p:nvGrpSpPr>
      <p:grpSpPr>
        <a:xfrm>
          <a:off x="0" y="0"/>
          <a:ext cx="0" cy="0"/>
          <a:chOff x="0" y="0"/>
          <a:chExt cx="0" cy="0"/>
        </a:xfrm>
      </p:grpSpPr>
      <p:grpSp>
        <p:nvGrpSpPr>
          <p:cNvPr id="2" name="object 2">
            <a:extLst>
              <a:ext uri="{FF2B5EF4-FFF2-40B4-BE49-F238E27FC236}">
                <a16:creationId xmlns:a16="http://schemas.microsoft.com/office/drawing/2014/main" id="{2A584B8B-2A23-2496-96A4-0FF3C6AF1495}"/>
              </a:ext>
            </a:extLst>
          </p:cNvPr>
          <p:cNvGrpSpPr/>
          <p:nvPr userDrawn="1"/>
        </p:nvGrpSpPr>
        <p:grpSpPr>
          <a:xfrm rot="10800000">
            <a:off x="0" y="5774829"/>
            <a:ext cx="9144000" cy="1083171"/>
            <a:chOff x="0" y="3"/>
            <a:chExt cx="13004800" cy="1540510"/>
          </a:xfrm>
        </p:grpSpPr>
        <p:sp>
          <p:nvSpPr>
            <p:cNvPr id="3" name="object 3">
              <a:extLst>
                <a:ext uri="{FF2B5EF4-FFF2-40B4-BE49-F238E27FC236}">
                  <a16:creationId xmlns:a16="http://schemas.microsoft.com/office/drawing/2014/main" id="{C7F263E7-DA96-3DDC-7CDF-428372370ED0}"/>
                </a:ext>
              </a:extLst>
            </p:cNvPr>
            <p:cNvSpPr/>
            <p:nvPr/>
          </p:nvSpPr>
          <p:spPr>
            <a:xfrm>
              <a:off x="0" y="3"/>
              <a:ext cx="13004800" cy="1540510"/>
            </a:xfrm>
            <a:custGeom>
              <a:avLst/>
              <a:gdLst/>
              <a:ahLst/>
              <a:cxnLst/>
              <a:rect l="l" t="t" r="r" b="b"/>
              <a:pathLst>
                <a:path w="13004800" h="1540510">
                  <a:moveTo>
                    <a:pt x="13004800" y="0"/>
                  </a:moveTo>
                  <a:lnTo>
                    <a:pt x="0" y="0"/>
                  </a:lnTo>
                  <a:lnTo>
                    <a:pt x="0" y="791387"/>
                  </a:lnTo>
                  <a:lnTo>
                    <a:pt x="1093876" y="721347"/>
                  </a:lnTo>
                  <a:lnTo>
                    <a:pt x="1112494" y="944892"/>
                  </a:lnTo>
                  <a:lnTo>
                    <a:pt x="13004800" y="1540433"/>
                  </a:lnTo>
                  <a:lnTo>
                    <a:pt x="13004800" y="0"/>
                  </a:lnTo>
                  <a:close/>
                </a:path>
              </a:pathLst>
            </a:custGeom>
            <a:solidFill>
              <a:srgbClr val="F02127"/>
            </a:solidFill>
          </p:spPr>
          <p:txBody>
            <a:bodyPr wrap="square" lIns="0" tIns="0" rIns="0" bIns="0" rtlCol="0"/>
            <a:lstStyle/>
            <a:p>
              <a:endParaRPr/>
            </a:p>
          </p:txBody>
        </p:sp>
        <p:sp>
          <p:nvSpPr>
            <p:cNvPr id="4" name="object 4">
              <a:extLst>
                <a:ext uri="{FF2B5EF4-FFF2-40B4-BE49-F238E27FC236}">
                  <a16:creationId xmlns:a16="http://schemas.microsoft.com/office/drawing/2014/main" id="{DBE7D624-11E6-F372-331D-8A6EDE1BC2CD}"/>
                </a:ext>
              </a:extLst>
            </p:cNvPr>
            <p:cNvSpPr/>
            <p:nvPr/>
          </p:nvSpPr>
          <p:spPr>
            <a:xfrm>
              <a:off x="8853203" y="656511"/>
              <a:ext cx="761365" cy="714375"/>
            </a:xfrm>
            <a:custGeom>
              <a:avLst/>
              <a:gdLst/>
              <a:ahLst/>
              <a:cxnLst/>
              <a:rect l="l" t="t" r="r" b="b"/>
              <a:pathLst>
                <a:path w="761365" h="714375">
                  <a:moveTo>
                    <a:pt x="0" y="0"/>
                  </a:moveTo>
                  <a:lnTo>
                    <a:pt x="8191" y="676440"/>
                  </a:lnTo>
                  <a:lnTo>
                    <a:pt x="761174" y="714146"/>
                  </a:lnTo>
                  <a:lnTo>
                    <a:pt x="732015" y="38227"/>
                  </a:lnTo>
                  <a:lnTo>
                    <a:pt x="0" y="0"/>
                  </a:lnTo>
                  <a:close/>
                </a:path>
              </a:pathLst>
            </a:custGeom>
            <a:solidFill>
              <a:srgbClr val="A22A52"/>
            </a:solidFill>
          </p:spPr>
          <p:txBody>
            <a:bodyPr wrap="square" lIns="0" tIns="0" rIns="0" bIns="0" rtlCol="0"/>
            <a:lstStyle/>
            <a:p>
              <a:endParaRPr/>
            </a:p>
          </p:txBody>
        </p:sp>
        <p:sp>
          <p:nvSpPr>
            <p:cNvPr id="5" name="object 5">
              <a:extLst>
                <a:ext uri="{FF2B5EF4-FFF2-40B4-BE49-F238E27FC236}">
                  <a16:creationId xmlns:a16="http://schemas.microsoft.com/office/drawing/2014/main" id="{D84B79E6-F637-AF0E-EE5D-EB0152CABB61}"/>
                </a:ext>
              </a:extLst>
            </p:cNvPr>
            <p:cNvSpPr/>
            <p:nvPr/>
          </p:nvSpPr>
          <p:spPr>
            <a:xfrm>
              <a:off x="7969720" y="614387"/>
              <a:ext cx="812165" cy="421005"/>
            </a:xfrm>
            <a:custGeom>
              <a:avLst/>
              <a:gdLst/>
              <a:ahLst/>
              <a:cxnLst/>
              <a:rect l="l" t="t" r="r" b="b"/>
              <a:pathLst>
                <a:path w="812165" h="421005">
                  <a:moveTo>
                    <a:pt x="798347" y="85331"/>
                  </a:moveTo>
                  <a:lnTo>
                    <a:pt x="791730" y="0"/>
                  </a:lnTo>
                  <a:lnTo>
                    <a:pt x="11188" y="4749"/>
                  </a:lnTo>
                  <a:lnTo>
                    <a:pt x="11709" y="90119"/>
                  </a:lnTo>
                  <a:lnTo>
                    <a:pt x="798347" y="85331"/>
                  </a:lnTo>
                  <a:close/>
                </a:path>
                <a:path w="812165" h="421005">
                  <a:moveTo>
                    <a:pt x="799858" y="329260"/>
                  </a:moveTo>
                  <a:lnTo>
                    <a:pt x="25247" y="309575"/>
                  </a:lnTo>
                  <a:lnTo>
                    <a:pt x="25755" y="394944"/>
                  </a:lnTo>
                  <a:lnTo>
                    <a:pt x="794296" y="420751"/>
                  </a:lnTo>
                  <a:lnTo>
                    <a:pt x="799858" y="329260"/>
                  </a:lnTo>
                  <a:close/>
                </a:path>
                <a:path w="812165" h="421005">
                  <a:moveTo>
                    <a:pt x="811555" y="249897"/>
                  </a:moveTo>
                  <a:lnTo>
                    <a:pt x="804976" y="170662"/>
                  </a:lnTo>
                  <a:lnTo>
                    <a:pt x="0" y="169456"/>
                  </a:lnTo>
                  <a:lnTo>
                    <a:pt x="482" y="248729"/>
                  </a:lnTo>
                  <a:lnTo>
                    <a:pt x="811555" y="249897"/>
                  </a:lnTo>
                  <a:close/>
                </a:path>
              </a:pathLst>
            </a:custGeom>
            <a:solidFill>
              <a:srgbClr val="EEA300"/>
            </a:solidFill>
          </p:spPr>
          <p:txBody>
            <a:bodyPr wrap="square" lIns="0" tIns="0" rIns="0" bIns="0" rtlCol="0"/>
            <a:lstStyle/>
            <a:p>
              <a:endParaRPr/>
            </a:p>
          </p:txBody>
        </p:sp>
        <p:sp>
          <p:nvSpPr>
            <p:cNvPr id="6" name="object 6">
              <a:extLst>
                <a:ext uri="{FF2B5EF4-FFF2-40B4-BE49-F238E27FC236}">
                  <a16:creationId xmlns:a16="http://schemas.microsoft.com/office/drawing/2014/main" id="{B7827240-B898-F21E-4A51-3CC6FC81906F}"/>
                </a:ext>
              </a:extLst>
            </p:cNvPr>
            <p:cNvSpPr/>
            <p:nvPr/>
          </p:nvSpPr>
          <p:spPr>
            <a:xfrm>
              <a:off x="8002120" y="1090056"/>
              <a:ext cx="775970" cy="236220"/>
            </a:xfrm>
            <a:custGeom>
              <a:avLst/>
              <a:gdLst/>
              <a:ahLst/>
              <a:cxnLst/>
              <a:rect l="l" t="t" r="r" b="b"/>
              <a:pathLst>
                <a:path w="775970" h="236219">
                  <a:moveTo>
                    <a:pt x="756158" y="0"/>
                  </a:moveTo>
                  <a:lnTo>
                    <a:pt x="0" y="4610"/>
                  </a:lnTo>
                  <a:lnTo>
                    <a:pt x="2819" y="199999"/>
                  </a:lnTo>
                  <a:lnTo>
                    <a:pt x="724979" y="236169"/>
                  </a:lnTo>
                  <a:lnTo>
                    <a:pt x="775665" y="201129"/>
                  </a:lnTo>
                  <a:lnTo>
                    <a:pt x="756158" y="0"/>
                  </a:lnTo>
                  <a:close/>
                </a:path>
              </a:pathLst>
            </a:custGeom>
            <a:solidFill>
              <a:srgbClr val="EC7700"/>
            </a:solidFill>
          </p:spPr>
          <p:txBody>
            <a:bodyPr wrap="square" lIns="0" tIns="0" rIns="0" bIns="0" rtlCol="0"/>
            <a:lstStyle/>
            <a:p>
              <a:endParaRPr/>
            </a:p>
          </p:txBody>
        </p:sp>
        <p:sp>
          <p:nvSpPr>
            <p:cNvPr id="40" name="object 7">
              <a:extLst>
                <a:ext uri="{FF2B5EF4-FFF2-40B4-BE49-F238E27FC236}">
                  <a16:creationId xmlns:a16="http://schemas.microsoft.com/office/drawing/2014/main" id="{7FEB6E2D-A619-E651-17EA-5D4A6EA6C606}"/>
                </a:ext>
              </a:extLst>
            </p:cNvPr>
            <p:cNvSpPr/>
            <p:nvPr/>
          </p:nvSpPr>
          <p:spPr>
            <a:xfrm>
              <a:off x="7307893" y="613995"/>
              <a:ext cx="593725" cy="455930"/>
            </a:xfrm>
            <a:custGeom>
              <a:avLst/>
              <a:gdLst/>
              <a:ahLst/>
              <a:cxnLst/>
              <a:rect l="l" t="t" r="r" b="b"/>
              <a:pathLst>
                <a:path w="593725" h="455930">
                  <a:moveTo>
                    <a:pt x="0" y="0"/>
                  </a:moveTo>
                  <a:lnTo>
                    <a:pt x="14655" y="447306"/>
                  </a:lnTo>
                  <a:lnTo>
                    <a:pt x="593331" y="455701"/>
                  </a:lnTo>
                  <a:lnTo>
                    <a:pt x="560793" y="8521"/>
                  </a:lnTo>
                  <a:lnTo>
                    <a:pt x="0" y="0"/>
                  </a:lnTo>
                  <a:close/>
                </a:path>
              </a:pathLst>
            </a:custGeom>
            <a:solidFill>
              <a:srgbClr val="EEA300"/>
            </a:solidFill>
          </p:spPr>
          <p:txBody>
            <a:bodyPr wrap="square" lIns="0" tIns="0" rIns="0" bIns="0" rtlCol="0"/>
            <a:lstStyle/>
            <a:p>
              <a:endParaRPr/>
            </a:p>
          </p:txBody>
        </p:sp>
        <p:sp>
          <p:nvSpPr>
            <p:cNvPr id="41" name="object 8">
              <a:extLst>
                <a:ext uri="{FF2B5EF4-FFF2-40B4-BE49-F238E27FC236}">
                  <a16:creationId xmlns:a16="http://schemas.microsoft.com/office/drawing/2014/main" id="{3DF6BE44-24BE-C4C0-5302-2BE47D54DBA2}"/>
                </a:ext>
              </a:extLst>
            </p:cNvPr>
            <p:cNvSpPr/>
            <p:nvPr/>
          </p:nvSpPr>
          <p:spPr>
            <a:xfrm>
              <a:off x="7298175" y="1144940"/>
              <a:ext cx="598805" cy="139700"/>
            </a:xfrm>
            <a:custGeom>
              <a:avLst/>
              <a:gdLst/>
              <a:ahLst/>
              <a:cxnLst/>
              <a:rect l="l" t="t" r="r" b="b"/>
              <a:pathLst>
                <a:path w="598804" h="139700">
                  <a:moveTo>
                    <a:pt x="1016" y="0"/>
                  </a:moveTo>
                  <a:lnTo>
                    <a:pt x="0" y="109727"/>
                  </a:lnTo>
                  <a:lnTo>
                    <a:pt x="598398" y="139699"/>
                  </a:lnTo>
                  <a:lnTo>
                    <a:pt x="597636" y="14274"/>
                  </a:lnTo>
                  <a:lnTo>
                    <a:pt x="1016" y="0"/>
                  </a:lnTo>
                  <a:close/>
                </a:path>
              </a:pathLst>
            </a:custGeom>
            <a:solidFill>
              <a:srgbClr val="A22A52"/>
            </a:solidFill>
          </p:spPr>
          <p:txBody>
            <a:bodyPr wrap="square" lIns="0" tIns="0" rIns="0" bIns="0" rtlCol="0"/>
            <a:lstStyle/>
            <a:p>
              <a:endParaRPr/>
            </a:p>
          </p:txBody>
        </p:sp>
        <p:sp>
          <p:nvSpPr>
            <p:cNvPr id="42" name="object 9">
              <a:extLst>
                <a:ext uri="{FF2B5EF4-FFF2-40B4-BE49-F238E27FC236}">
                  <a16:creationId xmlns:a16="http://schemas.microsoft.com/office/drawing/2014/main" id="{97EC75AD-8EE5-25A9-98CC-ED70E14CD1D6}"/>
                </a:ext>
              </a:extLst>
            </p:cNvPr>
            <p:cNvSpPr/>
            <p:nvPr/>
          </p:nvSpPr>
          <p:spPr>
            <a:xfrm>
              <a:off x="6830652" y="610922"/>
              <a:ext cx="400050" cy="638810"/>
            </a:xfrm>
            <a:custGeom>
              <a:avLst/>
              <a:gdLst/>
              <a:ahLst/>
              <a:cxnLst/>
              <a:rect l="l" t="t" r="r" b="b"/>
              <a:pathLst>
                <a:path w="400050" h="638810">
                  <a:moveTo>
                    <a:pt x="0" y="0"/>
                  </a:moveTo>
                  <a:lnTo>
                    <a:pt x="3771" y="620522"/>
                  </a:lnTo>
                  <a:lnTo>
                    <a:pt x="363004" y="638517"/>
                  </a:lnTo>
                  <a:lnTo>
                    <a:pt x="399732" y="9499"/>
                  </a:lnTo>
                  <a:lnTo>
                    <a:pt x="0" y="0"/>
                  </a:lnTo>
                  <a:close/>
                </a:path>
              </a:pathLst>
            </a:custGeom>
            <a:solidFill>
              <a:srgbClr val="EC7700"/>
            </a:solidFill>
          </p:spPr>
          <p:txBody>
            <a:bodyPr wrap="square" lIns="0" tIns="0" rIns="0" bIns="0" rtlCol="0"/>
            <a:lstStyle/>
            <a:p>
              <a:endParaRPr/>
            </a:p>
          </p:txBody>
        </p:sp>
        <p:sp>
          <p:nvSpPr>
            <p:cNvPr id="43" name="object 10">
              <a:extLst>
                <a:ext uri="{FF2B5EF4-FFF2-40B4-BE49-F238E27FC236}">
                  <a16:creationId xmlns:a16="http://schemas.microsoft.com/office/drawing/2014/main" id="{691590E1-96D7-F0AD-407A-D71F5AB22B0A}"/>
                </a:ext>
              </a:extLst>
            </p:cNvPr>
            <p:cNvSpPr/>
            <p:nvPr/>
          </p:nvSpPr>
          <p:spPr>
            <a:xfrm>
              <a:off x="5507396" y="740218"/>
              <a:ext cx="1231900" cy="487045"/>
            </a:xfrm>
            <a:custGeom>
              <a:avLst/>
              <a:gdLst/>
              <a:ahLst/>
              <a:cxnLst/>
              <a:rect l="l" t="t" r="r" b="b"/>
              <a:pathLst>
                <a:path w="1231900" h="487044">
                  <a:moveTo>
                    <a:pt x="661898" y="0"/>
                  </a:moveTo>
                  <a:lnTo>
                    <a:pt x="0" y="39814"/>
                  </a:lnTo>
                  <a:lnTo>
                    <a:pt x="32842" y="426415"/>
                  </a:lnTo>
                  <a:lnTo>
                    <a:pt x="720953" y="460870"/>
                  </a:lnTo>
                  <a:lnTo>
                    <a:pt x="661898" y="0"/>
                  </a:lnTo>
                  <a:close/>
                </a:path>
                <a:path w="1231900" h="487044">
                  <a:moveTo>
                    <a:pt x="1231442" y="467791"/>
                  </a:moveTo>
                  <a:lnTo>
                    <a:pt x="1027544" y="476224"/>
                  </a:lnTo>
                  <a:lnTo>
                    <a:pt x="1231392" y="486435"/>
                  </a:lnTo>
                  <a:lnTo>
                    <a:pt x="1231442" y="467791"/>
                  </a:lnTo>
                  <a:close/>
                </a:path>
              </a:pathLst>
            </a:custGeom>
            <a:solidFill>
              <a:srgbClr val="EEA300"/>
            </a:solidFill>
          </p:spPr>
          <p:txBody>
            <a:bodyPr wrap="square" lIns="0" tIns="0" rIns="0" bIns="0" rtlCol="0"/>
            <a:lstStyle/>
            <a:p>
              <a:endParaRPr/>
            </a:p>
          </p:txBody>
        </p:sp>
        <p:sp>
          <p:nvSpPr>
            <p:cNvPr id="44" name="object 11">
              <a:extLst>
                <a:ext uri="{FF2B5EF4-FFF2-40B4-BE49-F238E27FC236}">
                  <a16:creationId xmlns:a16="http://schemas.microsoft.com/office/drawing/2014/main" id="{AC816CA9-A124-3333-EF59-A39362D56D55}"/>
                </a:ext>
              </a:extLst>
            </p:cNvPr>
            <p:cNvSpPr/>
            <p:nvPr/>
          </p:nvSpPr>
          <p:spPr>
            <a:xfrm>
              <a:off x="4675784" y="750873"/>
              <a:ext cx="349250" cy="390525"/>
            </a:xfrm>
            <a:custGeom>
              <a:avLst/>
              <a:gdLst/>
              <a:ahLst/>
              <a:cxnLst/>
              <a:rect l="l" t="t" r="r" b="b"/>
              <a:pathLst>
                <a:path w="349250" h="390525">
                  <a:moveTo>
                    <a:pt x="340271" y="0"/>
                  </a:moveTo>
                  <a:lnTo>
                    <a:pt x="0" y="13500"/>
                  </a:lnTo>
                  <a:lnTo>
                    <a:pt x="8610" y="372897"/>
                  </a:lnTo>
                  <a:lnTo>
                    <a:pt x="348843" y="389940"/>
                  </a:lnTo>
                  <a:lnTo>
                    <a:pt x="340271" y="0"/>
                  </a:lnTo>
                  <a:close/>
                </a:path>
              </a:pathLst>
            </a:custGeom>
            <a:solidFill>
              <a:srgbClr val="EEA200"/>
            </a:solidFill>
          </p:spPr>
          <p:txBody>
            <a:bodyPr wrap="square" lIns="0" tIns="0" rIns="0" bIns="0" rtlCol="0"/>
            <a:lstStyle/>
            <a:p>
              <a:endParaRPr/>
            </a:p>
          </p:txBody>
        </p:sp>
        <p:sp>
          <p:nvSpPr>
            <p:cNvPr id="45" name="object 12">
              <a:extLst>
                <a:ext uri="{FF2B5EF4-FFF2-40B4-BE49-F238E27FC236}">
                  <a16:creationId xmlns:a16="http://schemas.microsoft.com/office/drawing/2014/main" id="{75F40FD3-74B5-5619-765E-D877765A87C7}"/>
                </a:ext>
              </a:extLst>
            </p:cNvPr>
            <p:cNvSpPr/>
            <p:nvPr/>
          </p:nvSpPr>
          <p:spPr>
            <a:xfrm>
              <a:off x="5078105" y="748398"/>
              <a:ext cx="375285" cy="367030"/>
            </a:xfrm>
            <a:custGeom>
              <a:avLst/>
              <a:gdLst/>
              <a:ahLst/>
              <a:cxnLst/>
              <a:rect l="l" t="t" r="r" b="b"/>
              <a:pathLst>
                <a:path w="375285" h="367030">
                  <a:moveTo>
                    <a:pt x="345782" y="0"/>
                  </a:moveTo>
                  <a:lnTo>
                    <a:pt x="14097" y="2019"/>
                  </a:lnTo>
                  <a:lnTo>
                    <a:pt x="0" y="366433"/>
                  </a:lnTo>
                  <a:lnTo>
                    <a:pt x="375170" y="358711"/>
                  </a:lnTo>
                  <a:lnTo>
                    <a:pt x="345782" y="0"/>
                  </a:lnTo>
                  <a:close/>
                </a:path>
              </a:pathLst>
            </a:custGeom>
            <a:solidFill>
              <a:srgbClr val="EC7700"/>
            </a:solidFill>
          </p:spPr>
          <p:txBody>
            <a:bodyPr wrap="square" lIns="0" tIns="0" rIns="0" bIns="0" rtlCol="0"/>
            <a:lstStyle/>
            <a:p>
              <a:endParaRPr/>
            </a:p>
          </p:txBody>
        </p:sp>
        <p:sp>
          <p:nvSpPr>
            <p:cNvPr id="46" name="object 13">
              <a:extLst>
                <a:ext uri="{FF2B5EF4-FFF2-40B4-BE49-F238E27FC236}">
                  <a16:creationId xmlns:a16="http://schemas.microsoft.com/office/drawing/2014/main" id="{4467DB3A-403B-5191-50DD-592E46775612}"/>
                </a:ext>
              </a:extLst>
            </p:cNvPr>
            <p:cNvSpPr/>
            <p:nvPr/>
          </p:nvSpPr>
          <p:spPr>
            <a:xfrm>
              <a:off x="6272441" y="12"/>
              <a:ext cx="1626235" cy="1136015"/>
            </a:xfrm>
            <a:custGeom>
              <a:avLst/>
              <a:gdLst/>
              <a:ahLst/>
              <a:cxnLst/>
              <a:rect l="l" t="t" r="r" b="b"/>
              <a:pathLst>
                <a:path w="1626234" h="1136015">
                  <a:moveTo>
                    <a:pt x="486537" y="1099654"/>
                  </a:moveTo>
                  <a:lnTo>
                    <a:pt x="391833" y="644512"/>
                  </a:lnTo>
                  <a:lnTo>
                    <a:pt x="0" y="688124"/>
                  </a:lnTo>
                  <a:lnTo>
                    <a:pt x="67449" y="1135926"/>
                  </a:lnTo>
                  <a:lnTo>
                    <a:pt x="486537" y="1099654"/>
                  </a:lnTo>
                  <a:close/>
                </a:path>
                <a:path w="1626234" h="1136015">
                  <a:moveTo>
                    <a:pt x="1625663" y="556704"/>
                  </a:moveTo>
                  <a:lnTo>
                    <a:pt x="1612061" y="0"/>
                  </a:lnTo>
                  <a:lnTo>
                    <a:pt x="534060" y="0"/>
                  </a:lnTo>
                  <a:lnTo>
                    <a:pt x="581533" y="521309"/>
                  </a:lnTo>
                  <a:lnTo>
                    <a:pt x="1625663" y="556704"/>
                  </a:lnTo>
                  <a:close/>
                </a:path>
              </a:pathLst>
            </a:custGeom>
            <a:solidFill>
              <a:srgbClr val="A22A52"/>
            </a:solidFill>
          </p:spPr>
          <p:txBody>
            <a:bodyPr wrap="square" lIns="0" tIns="0" rIns="0" bIns="0" rtlCol="0"/>
            <a:lstStyle/>
            <a:p>
              <a:endParaRPr/>
            </a:p>
          </p:txBody>
        </p:sp>
        <p:sp>
          <p:nvSpPr>
            <p:cNvPr id="47" name="object 14">
              <a:extLst>
                <a:ext uri="{FF2B5EF4-FFF2-40B4-BE49-F238E27FC236}">
                  <a16:creationId xmlns:a16="http://schemas.microsoft.com/office/drawing/2014/main" id="{ECA0753A-6CA0-ADF2-ECFB-05A3FE8EBD93}"/>
                </a:ext>
              </a:extLst>
            </p:cNvPr>
            <p:cNvSpPr/>
            <p:nvPr/>
          </p:nvSpPr>
          <p:spPr>
            <a:xfrm>
              <a:off x="9225322" y="3"/>
              <a:ext cx="405765" cy="123825"/>
            </a:xfrm>
            <a:custGeom>
              <a:avLst/>
              <a:gdLst/>
              <a:ahLst/>
              <a:cxnLst/>
              <a:rect l="l" t="t" r="r" b="b"/>
              <a:pathLst>
                <a:path w="405765" h="123825">
                  <a:moveTo>
                    <a:pt x="404456" y="0"/>
                  </a:moveTo>
                  <a:lnTo>
                    <a:pt x="0" y="0"/>
                  </a:lnTo>
                  <a:lnTo>
                    <a:pt x="8826" y="123647"/>
                  </a:lnTo>
                  <a:lnTo>
                    <a:pt x="405155" y="115138"/>
                  </a:lnTo>
                  <a:lnTo>
                    <a:pt x="404456" y="0"/>
                  </a:lnTo>
                  <a:close/>
                </a:path>
              </a:pathLst>
            </a:custGeom>
            <a:solidFill>
              <a:srgbClr val="EEA200"/>
            </a:solidFill>
          </p:spPr>
          <p:txBody>
            <a:bodyPr wrap="square" lIns="0" tIns="0" rIns="0" bIns="0" rtlCol="0"/>
            <a:lstStyle/>
            <a:p>
              <a:endParaRPr/>
            </a:p>
          </p:txBody>
        </p:sp>
        <p:sp>
          <p:nvSpPr>
            <p:cNvPr id="48" name="object 15">
              <a:extLst>
                <a:ext uri="{FF2B5EF4-FFF2-40B4-BE49-F238E27FC236}">
                  <a16:creationId xmlns:a16="http://schemas.microsoft.com/office/drawing/2014/main" id="{2F05A2D9-B6AE-94C9-DE8D-B35C2377FB93}"/>
                </a:ext>
              </a:extLst>
            </p:cNvPr>
            <p:cNvSpPr/>
            <p:nvPr/>
          </p:nvSpPr>
          <p:spPr>
            <a:xfrm>
              <a:off x="8826834" y="3"/>
              <a:ext cx="328295" cy="112395"/>
            </a:xfrm>
            <a:custGeom>
              <a:avLst/>
              <a:gdLst/>
              <a:ahLst/>
              <a:cxnLst/>
              <a:rect l="l" t="t" r="r" b="b"/>
              <a:pathLst>
                <a:path w="328295" h="112395">
                  <a:moveTo>
                    <a:pt x="324612" y="0"/>
                  </a:moveTo>
                  <a:lnTo>
                    <a:pt x="0" y="0"/>
                  </a:lnTo>
                  <a:lnTo>
                    <a:pt x="10795" y="101663"/>
                  </a:lnTo>
                  <a:lnTo>
                    <a:pt x="327952" y="111937"/>
                  </a:lnTo>
                  <a:lnTo>
                    <a:pt x="324612" y="0"/>
                  </a:lnTo>
                  <a:close/>
                </a:path>
              </a:pathLst>
            </a:custGeom>
            <a:solidFill>
              <a:srgbClr val="A22A52"/>
            </a:solidFill>
          </p:spPr>
          <p:txBody>
            <a:bodyPr wrap="square" lIns="0" tIns="0" rIns="0" bIns="0" rtlCol="0"/>
            <a:lstStyle/>
            <a:p>
              <a:endParaRPr/>
            </a:p>
          </p:txBody>
        </p:sp>
        <p:sp>
          <p:nvSpPr>
            <p:cNvPr id="49" name="object 16">
              <a:extLst>
                <a:ext uri="{FF2B5EF4-FFF2-40B4-BE49-F238E27FC236}">
                  <a16:creationId xmlns:a16="http://schemas.microsoft.com/office/drawing/2014/main" id="{4A10CEB0-5EDA-74D9-D9DA-7561A0EAB38E}"/>
                </a:ext>
              </a:extLst>
            </p:cNvPr>
            <p:cNvSpPr/>
            <p:nvPr/>
          </p:nvSpPr>
          <p:spPr>
            <a:xfrm>
              <a:off x="8844391" y="211405"/>
              <a:ext cx="774700" cy="391795"/>
            </a:xfrm>
            <a:custGeom>
              <a:avLst/>
              <a:gdLst/>
              <a:ahLst/>
              <a:cxnLst/>
              <a:rect l="l" t="t" r="r" b="b"/>
              <a:pathLst>
                <a:path w="774700" h="391795">
                  <a:moveTo>
                    <a:pt x="0" y="0"/>
                  </a:moveTo>
                  <a:lnTo>
                    <a:pt x="14338" y="353606"/>
                  </a:lnTo>
                  <a:lnTo>
                    <a:pt x="752462" y="391794"/>
                  </a:lnTo>
                  <a:lnTo>
                    <a:pt x="774598" y="19672"/>
                  </a:lnTo>
                  <a:lnTo>
                    <a:pt x="0" y="0"/>
                  </a:lnTo>
                  <a:close/>
                </a:path>
              </a:pathLst>
            </a:custGeom>
            <a:solidFill>
              <a:srgbClr val="EEA300"/>
            </a:solidFill>
          </p:spPr>
          <p:txBody>
            <a:bodyPr wrap="square" lIns="0" tIns="0" rIns="0" bIns="0" rtlCol="0"/>
            <a:lstStyle/>
            <a:p>
              <a:endParaRPr/>
            </a:p>
          </p:txBody>
        </p:sp>
        <p:sp>
          <p:nvSpPr>
            <p:cNvPr id="50" name="object 17">
              <a:extLst>
                <a:ext uri="{FF2B5EF4-FFF2-40B4-BE49-F238E27FC236}">
                  <a16:creationId xmlns:a16="http://schemas.microsoft.com/office/drawing/2014/main" id="{C4D073B6-2A03-D1CA-9503-4E0B044956A0}"/>
                </a:ext>
              </a:extLst>
            </p:cNvPr>
            <p:cNvSpPr/>
            <p:nvPr/>
          </p:nvSpPr>
          <p:spPr>
            <a:xfrm>
              <a:off x="7964952" y="3"/>
              <a:ext cx="796290" cy="580390"/>
            </a:xfrm>
            <a:custGeom>
              <a:avLst/>
              <a:gdLst/>
              <a:ahLst/>
              <a:cxnLst/>
              <a:rect l="l" t="t" r="r" b="b"/>
              <a:pathLst>
                <a:path w="796290" h="580390">
                  <a:moveTo>
                    <a:pt x="792772" y="0"/>
                  </a:moveTo>
                  <a:lnTo>
                    <a:pt x="0" y="0"/>
                  </a:lnTo>
                  <a:lnTo>
                    <a:pt x="1092" y="180149"/>
                  </a:lnTo>
                  <a:lnTo>
                    <a:pt x="354774" y="177990"/>
                  </a:lnTo>
                  <a:lnTo>
                    <a:pt x="418211" y="580085"/>
                  </a:lnTo>
                  <a:lnTo>
                    <a:pt x="796137" y="553389"/>
                  </a:lnTo>
                  <a:lnTo>
                    <a:pt x="792772" y="0"/>
                  </a:lnTo>
                  <a:close/>
                </a:path>
              </a:pathLst>
            </a:custGeom>
            <a:solidFill>
              <a:srgbClr val="A22A52"/>
            </a:solidFill>
          </p:spPr>
          <p:txBody>
            <a:bodyPr wrap="square" lIns="0" tIns="0" rIns="0" bIns="0" rtlCol="0"/>
            <a:lstStyle/>
            <a:p>
              <a:endParaRPr/>
            </a:p>
          </p:txBody>
        </p:sp>
        <p:sp>
          <p:nvSpPr>
            <p:cNvPr id="51" name="object 18">
              <a:extLst>
                <a:ext uri="{FF2B5EF4-FFF2-40B4-BE49-F238E27FC236}">
                  <a16:creationId xmlns:a16="http://schemas.microsoft.com/office/drawing/2014/main" id="{72BEC058-824F-7A73-2078-8644A2C021C9}"/>
                </a:ext>
              </a:extLst>
            </p:cNvPr>
            <p:cNvSpPr/>
            <p:nvPr/>
          </p:nvSpPr>
          <p:spPr>
            <a:xfrm>
              <a:off x="7990895" y="251514"/>
              <a:ext cx="306705" cy="274320"/>
            </a:xfrm>
            <a:custGeom>
              <a:avLst/>
              <a:gdLst/>
              <a:ahLst/>
              <a:cxnLst/>
              <a:rect l="l" t="t" r="r" b="b"/>
              <a:pathLst>
                <a:path w="306704" h="274320">
                  <a:moveTo>
                    <a:pt x="274396" y="0"/>
                  </a:moveTo>
                  <a:lnTo>
                    <a:pt x="0" y="1663"/>
                  </a:lnTo>
                  <a:lnTo>
                    <a:pt x="13830" y="269887"/>
                  </a:lnTo>
                  <a:lnTo>
                    <a:pt x="306565" y="274205"/>
                  </a:lnTo>
                  <a:lnTo>
                    <a:pt x="274396" y="0"/>
                  </a:lnTo>
                  <a:close/>
                </a:path>
              </a:pathLst>
            </a:custGeom>
            <a:solidFill>
              <a:srgbClr val="F02127"/>
            </a:solidFill>
          </p:spPr>
          <p:txBody>
            <a:bodyPr wrap="square" lIns="0" tIns="0" rIns="0" bIns="0" rtlCol="0"/>
            <a:lstStyle/>
            <a:p>
              <a:endParaRPr/>
            </a:p>
          </p:txBody>
        </p:sp>
        <p:sp>
          <p:nvSpPr>
            <p:cNvPr id="52" name="object 19">
              <a:extLst>
                <a:ext uri="{FF2B5EF4-FFF2-40B4-BE49-F238E27FC236}">
                  <a16:creationId xmlns:a16="http://schemas.microsoft.com/office/drawing/2014/main" id="{3C322B3C-5553-ED84-3C15-411EB5EACA98}"/>
                </a:ext>
              </a:extLst>
            </p:cNvPr>
            <p:cNvSpPr/>
            <p:nvPr/>
          </p:nvSpPr>
          <p:spPr>
            <a:xfrm>
              <a:off x="6149506" y="3"/>
              <a:ext cx="603250" cy="567055"/>
            </a:xfrm>
            <a:custGeom>
              <a:avLst/>
              <a:gdLst/>
              <a:ahLst/>
              <a:cxnLst/>
              <a:rect l="l" t="t" r="r" b="b"/>
              <a:pathLst>
                <a:path w="603250" h="567055">
                  <a:moveTo>
                    <a:pt x="570064" y="0"/>
                  </a:moveTo>
                  <a:lnTo>
                    <a:pt x="0" y="0"/>
                  </a:lnTo>
                  <a:lnTo>
                    <a:pt x="78397" y="566864"/>
                  </a:lnTo>
                  <a:lnTo>
                    <a:pt x="603059" y="521919"/>
                  </a:lnTo>
                  <a:lnTo>
                    <a:pt x="570064" y="0"/>
                  </a:lnTo>
                  <a:close/>
                </a:path>
              </a:pathLst>
            </a:custGeom>
            <a:solidFill>
              <a:srgbClr val="EEA200"/>
            </a:solidFill>
          </p:spPr>
          <p:txBody>
            <a:bodyPr wrap="square" lIns="0" tIns="0" rIns="0" bIns="0" rtlCol="0"/>
            <a:lstStyle/>
            <a:p>
              <a:endParaRPr/>
            </a:p>
          </p:txBody>
        </p:sp>
        <p:sp>
          <p:nvSpPr>
            <p:cNvPr id="53" name="object 20">
              <a:extLst>
                <a:ext uri="{FF2B5EF4-FFF2-40B4-BE49-F238E27FC236}">
                  <a16:creationId xmlns:a16="http://schemas.microsoft.com/office/drawing/2014/main" id="{C8B3AFB3-117F-947C-FD67-5F20CA2B2D67}"/>
                </a:ext>
              </a:extLst>
            </p:cNvPr>
            <p:cNvSpPr/>
            <p:nvPr/>
          </p:nvSpPr>
          <p:spPr>
            <a:xfrm>
              <a:off x="5433301" y="3"/>
              <a:ext cx="717550" cy="661035"/>
            </a:xfrm>
            <a:custGeom>
              <a:avLst/>
              <a:gdLst/>
              <a:ahLst/>
              <a:cxnLst/>
              <a:rect l="l" t="t" r="r" b="b"/>
              <a:pathLst>
                <a:path w="717550" h="661035">
                  <a:moveTo>
                    <a:pt x="643877" y="0"/>
                  </a:moveTo>
                  <a:lnTo>
                    <a:pt x="0" y="0"/>
                  </a:lnTo>
                  <a:lnTo>
                    <a:pt x="55473" y="660831"/>
                  </a:lnTo>
                  <a:lnTo>
                    <a:pt x="717232" y="597154"/>
                  </a:lnTo>
                  <a:lnTo>
                    <a:pt x="643877" y="0"/>
                  </a:lnTo>
                  <a:close/>
                </a:path>
              </a:pathLst>
            </a:custGeom>
            <a:solidFill>
              <a:srgbClr val="EC7700"/>
            </a:solidFill>
          </p:spPr>
          <p:txBody>
            <a:bodyPr wrap="square" lIns="0" tIns="0" rIns="0" bIns="0" rtlCol="0"/>
            <a:lstStyle/>
            <a:p>
              <a:endParaRPr/>
            </a:p>
          </p:txBody>
        </p:sp>
        <p:sp>
          <p:nvSpPr>
            <p:cNvPr id="54" name="object 21">
              <a:extLst>
                <a:ext uri="{FF2B5EF4-FFF2-40B4-BE49-F238E27FC236}">
                  <a16:creationId xmlns:a16="http://schemas.microsoft.com/office/drawing/2014/main" id="{D6F4CC9D-45E9-3F5B-C193-375D56B964D0}"/>
                </a:ext>
              </a:extLst>
            </p:cNvPr>
            <p:cNvSpPr/>
            <p:nvPr/>
          </p:nvSpPr>
          <p:spPr>
            <a:xfrm>
              <a:off x="4683838" y="3"/>
              <a:ext cx="701675" cy="673100"/>
            </a:xfrm>
            <a:custGeom>
              <a:avLst/>
              <a:gdLst/>
              <a:ahLst/>
              <a:cxnLst/>
              <a:rect l="l" t="t" r="r" b="b"/>
              <a:pathLst>
                <a:path w="701675" h="673100">
                  <a:moveTo>
                    <a:pt x="650062" y="0"/>
                  </a:moveTo>
                  <a:lnTo>
                    <a:pt x="10160" y="0"/>
                  </a:lnTo>
                  <a:lnTo>
                    <a:pt x="0" y="665873"/>
                  </a:lnTo>
                  <a:lnTo>
                    <a:pt x="701535" y="672490"/>
                  </a:lnTo>
                  <a:lnTo>
                    <a:pt x="650062" y="0"/>
                  </a:lnTo>
                  <a:close/>
                </a:path>
              </a:pathLst>
            </a:custGeom>
            <a:solidFill>
              <a:srgbClr val="A22A52"/>
            </a:solidFill>
          </p:spPr>
          <p:txBody>
            <a:bodyPr wrap="square" lIns="0" tIns="0" rIns="0" bIns="0" rtlCol="0"/>
            <a:lstStyle/>
            <a:p>
              <a:endParaRPr/>
            </a:p>
          </p:txBody>
        </p:sp>
        <p:sp>
          <p:nvSpPr>
            <p:cNvPr id="55" name="object 22">
              <a:extLst>
                <a:ext uri="{FF2B5EF4-FFF2-40B4-BE49-F238E27FC236}">
                  <a16:creationId xmlns:a16="http://schemas.microsoft.com/office/drawing/2014/main" id="{3A05C325-1EE7-6B8A-0449-1F88EC949F20}"/>
                </a:ext>
              </a:extLst>
            </p:cNvPr>
            <p:cNvSpPr/>
            <p:nvPr/>
          </p:nvSpPr>
          <p:spPr>
            <a:xfrm>
              <a:off x="3133331" y="12"/>
              <a:ext cx="1485265" cy="1120775"/>
            </a:xfrm>
            <a:custGeom>
              <a:avLst/>
              <a:gdLst/>
              <a:ahLst/>
              <a:cxnLst/>
              <a:rect l="l" t="t" r="r" b="b"/>
              <a:pathLst>
                <a:path w="1485264" h="1120775">
                  <a:moveTo>
                    <a:pt x="1468501" y="179501"/>
                  </a:moveTo>
                  <a:lnTo>
                    <a:pt x="1459407" y="0"/>
                  </a:lnTo>
                  <a:lnTo>
                    <a:pt x="0" y="0"/>
                  </a:lnTo>
                  <a:lnTo>
                    <a:pt x="38176" y="208610"/>
                  </a:lnTo>
                  <a:lnTo>
                    <a:pt x="1468501" y="179501"/>
                  </a:lnTo>
                  <a:close/>
                </a:path>
                <a:path w="1485264" h="1120775">
                  <a:moveTo>
                    <a:pt x="1485112" y="1120470"/>
                  </a:moveTo>
                  <a:lnTo>
                    <a:pt x="1482369" y="669226"/>
                  </a:lnTo>
                  <a:lnTo>
                    <a:pt x="168859" y="772655"/>
                  </a:lnTo>
                  <a:lnTo>
                    <a:pt x="193065" y="1055763"/>
                  </a:lnTo>
                  <a:lnTo>
                    <a:pt x="1485112" y="1120470"/>
                  </a:lnTo>
                  <a:close/>
                </a:path>
              </a:pathLst>
            </a:custGeom>
            <a:solidFill>
              <a:srgbClr val="EC7700"/>
            </a:solidFill>
          </p:spPr>
          <p:txBody>
            <a:bodyPr wrap="square" lIns="0" tIns="0" rIns="0" bIns="0" rtlCol="0"/>
            <a:lstStyle/>
            <a:p>
              <a:endParaRPr/>
            </a:p>
          </p:txBody>
        </p:sp>
        <p:sp>
          <p:nvSpPr>
            <p:cNvPr id="56" name="object 23">
              <a:extLst>
                <a:ext uri="{FF2B5EF4-FFF2-40B4-BE49-F238E27FC236}">
                  <a16:creationId xmlns:a16="http://schemas.microsoft.com/office/drawing/2014/main" id="{4825274D-CB20-36FE-0473-10AC9A969B1D}"/>
                </a:ext>
              </a:extLst>
            </p:cNvPr>
            <p:cNvSpPr/>
            <p:nvPr/>
          </p:nvSpPr>
          <p:spPr>
            <a:xfrm>
              <a:off x="3133957" y="249105"/>
              <a:ext cx="551815" cy="459740"/>
            </a:xfrm>
            <a:custGeom>
              <a:avLst/>
              <a:gdLst/>
              <a:ahLst/>
              <a:cxnLst/>
              <a:rect l="l" t="t" r="r" b="b"/>
              <a:pathLst>
                <a:path w="551814" h="459740">
                  <a:moveTo>
                    <a:pt x="532676" y="0"/>
                  </a:moveTo>
                  <a:lnTo>
                    <a:pt x="0" y="41300"/>
                  </a:lnTo>
                  <a:lnTo>
                    <a:pt x="100418" y="459422"/>
                  </a:lnTo>
                  <a:lnTo>
                    <a:pt x="551561" y="424040"/>
                  </a:lnTo>
                  <a:lnTo>
                    <a:pt x="532676" y="0"/>
                  </a:lnTo>
                  <a:close/>
                </a:path>
              </a:pathLst>
            </a:custGeom>
            <a:solidFill>
              <a:srgbClr val="EEA300"/>
            </a:solidFill>
          </p:spPr>
          <p:txBody>
            <a:bodyPr wrap="square" lIns="0" tIns="0" rIns="0" bIns="0" rtlCol="0"/>
            <a:lstStyle/>
            <a:p>
              <a:endParaRPr/>
            </a:p>
          </p:txBody>
        </p:sp>
        <p:sp>
          <p:nvSpPr>
            <p:cNvPr id="57" name="object 24">
              <a:extLst>
                <a:ext uri="{FF2B5EF4-FFF2-40B4-BE49-F238E27FC236}">
                  <a16:creationId xmlns:a16="http://schemas.microsoft.com/office/drawing/2014/main" id="{39BC6799-6359-E550-D7A5-A5A5CC9CE7EA}"/>
                </a:ext>
              </a:extLst>
            </p:cNvPr>
            <p:cNvSpPr/>
            <p:nvPr/>
          </p:nvSpPr>
          <p:spPr>
            <a:xfrm>
              <a:off x="3769963" y="253926"/>
              <a:ext cx="345440" cy="381000"/>
            </a:xfrm>
            <a:custGeom>
              <a:avLst/>
              <a:gdLst/>
              <a:ahLst/>
              <a:cxnLst/>
              <a:rect l="l" t="t" r="r" b="b"/>
              <a:pathLst>
                <a:path w="345439" h="381000">
                  <a:moveTo>
                    <a:pt x="0" y="0"/>
                  </a:moveTo>
                  <a:lnTo>
                    <a:pt x="13195" y="380568"/>
                  </a:lnTo>
                  <a:lnTo>
                    <a:pt x="344855" y="373113"/>
                  </a:lnTo>
                  <a:lnTo>
                    <a:pt x="337248" y="14262"/>
                  </a:lnTo>
                  <a:lnTo>
                    <a:pt x="0" y="0"/>
                  </a:lnTo>
                  <a:close/>
                </a:path>
              </a:pathLst>
            </a:custGeom>
            <a:solidFill>
              <a:srgbClr val="EC7700"/>
            </a:solidFill>
          </p:spPr>
          <p:txBody>
            <a:bodyPr wrap="square" lIns="0" tIns="0" rIns="0" bIns="0" rtlCol="0"/>
            <a:lstStyle/>
            <a:p>
              <a:endParaRPr/>
            </a:p>
          </p:txBody>
        </p:sp>
        <p:sp>
          <p:nvSpPr>
            <p:cNvPr id="58" name="object 25">
              <a:extLst>
                <a:ext uri="{FF2B5EF4-FFF2-40B4-BE49-F238E27FC236}">
                  <a16:creationId xmlns:a16="http://schemas.microsoft.com/office/drawing/2014/main" id="{9A94FBAD-819C-8D05-D652-2BEC6CFBAB91}"/>
                </a:ext>
              </a:extLst>
            </p:cNvPr>
            <p:cNvSpPr/>
            <p:nvPr/>
          </p:nvSpPr>
          <p:spPr>
            <a:xfrm>
              <a:off x="2809151" y="240562"/>
              <a:ext cx="1806575" cy="810260"/>
            </a:xfrm>
            <a:custGeom>
              <a:avLst/>
              <a:gdLst/>
              <a:ahLst/>
              <a:cxnLst/>
              <a:rect l="l" t="t" r="r" b="b"/>
              <a:pathLst>
                <a:path w="1806575" h="810260">
                  <a:moveTo>
                    <a:pt x="412381" y="809955"/>
                  </a:moveTo>
                  <a:lnTo>
                    <a:pt x="398373" y="614146"/>
                  </a:lnTo>
                  <a:lnTo>
                    <a:pt x="0" y="789305"/>
                  </a:lnTo>
                  <a:lnTo>
                    <a:pt x="412381" y="809955"/>
                  </a:lnTo>
                  <a:close/>
                </a:path>
                <a:path w="1806575" h="810260">
                  <a:moveTo>
                    <a:pt x="1806041" y="345363"/>
                  </a:moveTo>
                  <a:lnTo>
                    <a:pt x="1804022" y="13677"/>
                  </a:lnTo>
                  <a:lnTo>
                    <a:pt x="1368577" y="0"/>
                  </a:lnTo>
                  <a:lnTo>
                    <a:pt x="1376299" y="375170"/>
                  </a:lnTo>
                  <a:lnTo>
                    <a:pt x="1806041" y="345363"/>
                  </a:lnTo>
                  <a:close/>
                </a:path>
              </a:pathLst>
            </a:custGeom>
            <a:solidFill>
              <a:srgbClr val="A22A52"/>
            </a:solidFill>
          </p:spPr>
          <p:txBody>
            <a:bodyPr wrap="square" lIns="0" tIns="0" rIns="0" bIns="0" rtlCol="0"/>
            <a:lstStyle/>
            <a:p>
              <a:endParaRPr/>
            </a:p>
          </p:txBody>
        </p:sp>
        <p:sp>
          <p:nvSpPr>
            <p:cNvPr id="59" name="object 26">
              <a:extLst>
                <a:ext uri="{FF2B5EF4-FFF2-40B4-BE49-F238E27FC236}">
                  <a16:creationId xmlns:a16="http://schemas.microsoft.com/office/drawing/2014/main" id="{20588312-0743-B6C5-6F61-64C8BB786F5E}"/>
                </a:ext>
              </a:extLst>
            </p:cNvPr>
            <p:cNvSpPr/>
            <p:nvPr/>
          </p:nvSpPr>
          <p:spPr>
            <a:xfrm>
              <a:off x="1386619" y="436882"/>
              <a:ext cx="1178560" cy="581025"/>
            </a:xfrm>
            <a:custGeom>
              <a:avLst/>
              <a:gdLst/>
              <a:ahLst/>
              <a:cxnLst/>
              <a:rect l="l" t="t" r="r" b="b"/>
              <a:pathLst>
                <a:path w="1178560" h="581025">
                  <a:moveTo>
                    <a:pt x="320624" y="0"/>
                  </a:moveTo>
                  <a:lnTo>
                    <a:pt x="0" y="119430"/>
                  </a:lnTo>
                  <a:lnTo>
                    <a:pt x="22783" y="522884"/>
                  </a:lnTo>
                  <a:lnTo>
                    <a:pt x="1178407" y="580758"/>
                  </a:lnTo>
                  <a:lnTo>
                    <a:pt x="1080808" y="170433"/>
                  </a:lnTo>
                  <a:lnTo>
                    <a:pt x="371894" y="473100"/>
                  </a:lnTo>
                  <a:lnTo>
                    <a:pt x="320624" y="0"/>
                  </a:lnTo>
                  <a:close/>
                </a:path>
              </a:pathLst>
            </a:custGeom>
            <a:solidFill>
              <a:srgbClr val="EC7700"/>
            </a:solidFill>
          </p:spPr>
          <p:txBody>
            <a:bodyPr wrap="square" lIns="0" tIns="0" rIns="0" bIns="0" rtlCol="0"/>
            <a:lstStyle/>
            <a:p>
              <a:endParaRPr/>
            </a:p>
          </p:txBody>
        </p:sp>
        <p:sp>
          <p:nvSpPr>
            <p:cNvPr id="60" name="object 27">
              <a:extLst>
                <a:ext uri="{FF2B5EF4-FFF2-40B4-BE49-F238E27FC236}">
                  <a16:creationId xmlns:a16="http://schemas.microsoft.com/office/drawing/2014/main" id="{D5D1AC35-2D38-8FE9-0D24-9B53AB6618FB}"/>
                </a:ext>
              </a:extLst>
            </p:cNvPr>
            <p:cNvSpPr/>
            <p:nvPr/>
          </p:nvSpPr>
          <p:spPr>
            <a:xfrm>
              <a:off x="1793446" y="176540"/>
              <a:ext cx="661035" cy="605155"/>
            </a:xfrm>
            <a:custGeom>
              <a:avLst/>
              <a:gdLst/>
              <a:ahLst/>
              <a:cxnLst/>
              <a:rect l="l" t="t" r="r" b="b"/>
              <a:pathLst>
                <a:path w="661035" h="605155">
                  <a:moveTo>
                    <a:pt x="582599" y="0"/>
                  </a:moveTo>
                  <a:lnTo>
                    <a:pt x="0" y="228714"/>
                  </a:lnTo>
                  <a:lnTo>
                    <a:pt x="81762" y="604862"/>
                  </a:lnTo>
                  <a:lnTo>
                    <a:pt x="660641" y="332778"/>
                  </a:lnTo>
                  <a:lnTo>
                    <a:pt x="582599" y="0"/>
                  </a:lnTo>
                  <a:close/>
                </a:path>
              </a:pathLst>
            </a:custGeom>
            <a:solidFill>
              <a:srgbClr val="EEA200"/>
            </a:solidFill>
          </p:spPr>
          <p:txBody>
            <a:bodyPr wrap="square" lIns="0" tIns="0" rIns="0" bIns="0" rtlCol="0"/>
            <a:lstStyle/>
            <a:p>
              <a:endParaRPr/>
            </a:p>
          </p:txBody>
        </p:sp>
        <p:sp>
          <p:nvSpPr>
            <p:cNvPr id="61" name="object 28">
              <a:extLst>
                <a:ext uri="{FF2B5EF4-FFF2-40B4-BE49-F238E27FC236}">
                  <a16:creationId xmlns:a16="http://schemas.microsoft.com/office/drawing/2014/main" id="{44061FFC-5CCB-D335-639D-346745C5AB2D}"/>
                </a:ext>
              </a:extLst>
            </p:cNvPr>
            <p:cNvSpPr/>
            <p:nvPr/>
          </p:nvSpPr>
          <p:spPr>
            <a:xfrm>
              <a:off x="1329931" y="12"/>
              <a:ext cx="1856739" cy="994410"/>
            </a:xfrm>
            <a:custGeom>
              <a:avLst/>
              <a:gdLst/>
              <a:ahLst/>
              <a:cxnLst/>
              <a:rect l="l" t="t" r="r" b="b"/>
              <a:pathLst>
                <a:path w="1856739" h="994410">
                  <a:moveTo>
                    <a:pt x="1020038" y="109982"/>
                  </a:moveTo>
                  <a:lnTo>
                    <a:pt x="993978" y="0"/>
                  </a:lnTo>
                  <a:lnTo>
                    <a:pt x="0" y="0"/>
                  </a:lnTo>
                  <a:lnTo>
                    <a:pt x="3136" y="516115"/>
                  </a:lnTo>
                  <a:lnTo>
                    <a:pt x="1020038" y="109982"/>
                  </a:lnTo>
                  <a:close/>
                </a:path>
                <a:path w="1856739" h="994410">
                  <a:moveTo>
                    <a:pt x="1856346" y="773430"/>
                  </a:moveTo>
                  <a:lnTo>
                    <a:pt x="1708480" y="0"/>
                  </a:lnTo>
                  <a:lnTo>
                    <a:pt x="1073975" y="0"/>
                  </a:lnTo>
                  <a:lnTo>
                    <a:pt x="1341335" y="994257"/>
                  </a:lnTo>
                  <a:lnTo>
                    <a:pt x="1856346" y="773430"/>
                  </a:lnTo>
                  <a:close/>
                </a:path>
              </a:pathLst>
            </a:custGeom>
            <a:solidFill>
              <a:srgbClr val="A22A52"/>
            </a:solidFill>
          </p:spPr>
          <p:txBody>
            <a:bodyPr wrap="square" lIns="0" tIns="0" rIns="0" bIns="0" rtlCol="0"/>
            <a:lstStyle/>
            <a:p>
              <a:endParaRPr/>
            </a:p>
          </p:txBody>
        </p:sp>
        <p:sp>
          <p:nvSpPr>
            <p:cNvPr id="62" name="object 29">
              <a:extLst>
                <a:ext uri="{FF2B5EF4-FFF2-40B4-BE49-F238E27FC236}">
                  <a16:creationId xmlns:a16="http://schemas.microsoft.com/office/drawing/2014/main" id="{8B513DF5-A8E7-EF53-41E5-179FA0B83FB6}"/>
                </a:ext>
              </a:extLst>
            </p:cNvPr>
            <p:cNvSpPr/>
            <p:nvPr/>
          </p:nvSpPr>
          <p:spPr>
            <a:xfrm>
              <a:off x="0" y="640591"/>
              <a:ext cx="1273810" cy="177800"/>
            </a:xfrm>
            <a:custGeom>
              <a:avLst/>
              <a:gdLst/>
              <a:ahLst/>
              <a:cxnLst/>
              <a:rect l="l" t="t" r="r" b="b"/>
              <a:pathLst>
                <a:path w="1273810" h="177800">
                  <a:moveTo>
                    <a:pt x="1273441" y="0"/>
                  </a:moveTo>
                  <a:lnTo>
                    <a:pt x="0" y="37096"/>
                  </a:lnTo>
                  <a:lnTo>
                    <a:pt x="0" y="150799"/>
                  </a:lnTo>
                  <a:lnTo>
                    <a:pt x="1093876" y="80759"/>
                  </a:lnTo>
                  <a:lnTo>
                    <a:pt x="1101915" y="177241"/>
                  </a:lnTo>
                  <a:lnTo>
                    <a:pt x="1273441" y="0"/>
                  </a:lnTo>
                  <a:close/>
                </a:path>
              </a:pathLst>
            </a:custGeom>
            <a:solidFill>
              <a:srgbClr val="EC7700"/>
            </a:solidFill>
          </p:spPr>
          <p:txBody>
            <a:bodyPr wrap="square" lIns="0" tIns="0" rIns="0" bIns="0" rtlCol="0"/>
            <a:lstStyle/>
            <a:p>
              <a:endParaRPr/>
            </a:p>
          </p:txBody>
        </p:sp>
        <p:sp>
          <p:nvSpPr>
            <p:cNvPr id="63" name="object 30">
              <a:extLst>
                <a:ext uri="{FF2B5EF4-FFF2-40B4-BE49-F238E27FC236}">
                  <a16:creationId xmlns:a16="http://schemas.microsoft.com/office/drawing/2014/main" id="{AFEA4E9E-24E2-6860-BA15-2BDBCE498305}"/>
                </a:ext>
              </a:extLst>
            </p:cNvPr>
            <p:cNvSpPr/>
            <p:nvPr/>
          </p:nvSpPr>
          <p:spPr>
            <a:xfrm>
              <a:off x="0" y="3"/>
              <a:ext cx="1226820" cy="558800"/>
            </a:xfrm>
            <a:custGeom>
              <a:avLst/>
              <a:gdLst/>
              <a:ahLst/>
              <a:cxnLst/>
              <a:rect l="l" t="t" r="r" b="b"/>
              <a:pathLst>
                <a:path w="1226820" h="558800">
                  <a:moveTo>
                    <a:pt x="1226553" y="0"/>
                  </a:moveTo>
                  <a:lnTo>
                    <a:pt x="0" y="0"/>
                  </a:lnTo>
                  <a:lnTo>
                    <a:pt x="0" y="558774"/>
                  </a:lnTo>
                  <a:lnTo>
                    <a:pt x="1219187" y="545490"/>
                  </a:lnTo>
                  <a:lnTo>
                    <a:pt x="1226553" y="0"/>
                  </a:lnTo>
                  <a:close/>
                </a:path>
              </a:pathLst>
            </a:custGeom>
            <a:solidFill>
              <a:srgbClr val="EEA300"/>
            </a:solidFill>
          </p:spPr>
          <p:txBody>
            <a:bodyPr wrap="square" lIns="0" tIns="0" rIns="0" bIns="0" rtlCol="0"/>
            <a:lstStyle/>
            <a:p>
              <a:endParaRPr/>
            </a:p>
          </p:txBody>
        </p:sp>
        <p:sp>
          <p:nvSpPr>
            <p:cNvPr id="64" name="object 31">
              <a:extLst>
                <a:ext uri="{FF2B5EF4-FFF2-40B4-BE49-F238E27FC236}">
                  <a16:creationId xmlns:a16="http://schemas.microsoft.com/office/drawing/2014/main" id="{AC1BAA10-2C13-E3F1-1F09-75B1DF6832C2}"/>
                </a:ext>
              </a:extLst>
            </p:cNvPr>
            <p:cNvSpPr/>
            <p:nvPr/>
          </p:nvSpPr>
          <p:spPr>
            <a:xfrm>
              <a:off x="1139591" y="785093"/>
              <a:ext cx="165735" cy="169545"/>
            </a:xfrm>
            <a:custGeom>
              <a:avLst/>
              <a:gdLst/>
              <a:ahLst/>
              <a:cxnLst/>
              <a:rect l="l" t="t" r="r" b="b"/>
              <a:pathLst>
                <a:path w="165734" h="169544">
                  <a:moveTo>
                    <a:pt x="155079" y="0"/>
                  </a:moveTo>
                  <a:lnTo>
                    <a:pt x="0" y="161163"/>
                  </a:lnTo>
                  <a:lnTo>
                    <a:pt x="165608" y="169456"/>
                  </a:lnTo>
                  <a:lnTo>
                    <a:pt x="155079" y="0"/>
                  </a:lnTo>
                  <a:close/>
                </a:path>
              </a:pathLst>
            </a:custGeom>
            <a:solidFill>
              <a:srgbClr val="A22A52"/>
            </a:solidFill>
          </p:spPr>
          <p:txBody>
            <a:bodyPr wrap="square" lIns="0" tIns="0" rIns="0" bIns="0" rtlCol="0"/>
            <a:lstStyle/>
            <a:p>
              <a:endParaRPr/>
            </a:p>
          </p:txBody>
        </p:sp>
        <p:sp>
          <p:nvSpPr>
            <p:cNvPr id="65" name="object 32">
              <a:extLst>
                <a:ext uri="{FF2B5EF4-FFF2-40B4-BE49-F238E27FC236}">
                  <a16:creationId xmlns:a16="http://schemas.microsoft.com/office/drawing/2014/main" id="{69451F56-C509-C72A-F4FF-91660EF4109A}"/>
                </a:ext>
              </a:extLst>
            </p:cNvPr>
            <p:cNvSpPr/>
            <p:nvPr/>
          </p:nvSpPr>
          <p:spPr>
            <a:xfrm>
              <a:off x="12401892" y="1412379"/>
              <a:ext cx="603250" cy="128270"/>
            </a:xfrm>
            <a:custGeom>
              <a:avLst/>
              <a:gdLst/>
              <a:ahLst/>
              <a:cxnLst/>
              <a:rect l="l" t="t" r="r" b="b"/>
              <a:pathLst>
                <a:path w="603250" h="128269">
                  <a:moveTo>
                    <a:pt x="602907" y="0"/>
                  </a:moveTo>
                  <a:lnTo>
                    <a:pt x="0" y="83388"/>
                  </a:lnTo>
                  <a:lnTo>
                    <a:pt x="1244" y="97942"/>
                  </a:lnTo>
                  <a:lnTo>
                    <a:pt x="602907" y="128066"/>
                  </a:lnTo>
                  <a:lnTo>
                    <a:pt x="602907" y="0"/>
                  </a:lnTo>
                  <a:close/>
                </a:path>
              </a:pathLst>
            </a:custGeom>
            <a:solidFill>
              <a:srgbClr val="EEA200"/>
            </a:solidFill>
          </p:spPr>
          <p:txBody>
            <a:bodyPr wrap="square" lIns="0" tIns="0" rIns="0" bIns="0" rtlCol="0"/>
            <a:lstStyle/>
            <a:p>
              <a:endParaRPr/>
            </a:p>
          </p:txBody>
        </p:sp>
        <p:sp>
          <p:nvSpPr>
            <p:cNvPr id="66" name="object 33">
              <a:extLst>
                <a:ext uri="{FF2B5EF4-FFF2-40B4-BE49-F238E27FC236}">
                  <a16:creationId xmlns:a16="http://schemas.microsoft.com/office/drawing/2014/main" id="{D9B68F54-E822-1A84-633E-415758F40427}"/>
                </a:ext>
              </a:extLst>
            </p:cNvPr>
            <p:cNvSpPr/>
            <p:nvPr/>
          </p:nvSpPr>
          <p:spPr>
            <a:xfrm>
              <a:off x="12307915" y="680878"/>
              <a:ext cx="697230" cy="737870"/>
            </a:xfrm>
            <a:custGeom>
              <a:avLst/>
              <a:gdLst/>
              <a:ahLst/>
              <a:cxnLst/>
              <a:rect l="l" t="t" r="r" b="b"/>
              <a:pathLst>
                <a:path w="697230" h="737869">
                  <a:moveTo>
                    <a:pt x="696887" y="0"/>
                  </a:moveTo>
                  <a:lnTo>
                    <a:pt x="0" y="75768"/>
                  </a:lnTo>
                  <a:lnTo>
                    <a:pt x="63677" y="737501"/>
                  </a:lnTo>
                  <a:lnTo>
                    <a:pt x="696887" y="641477"/>
                  </a:lnTo>
                  <a:lnTo>
                    <a:pt x="696887" y="0"/>
                  </a:lnTo>
                  <a:close/>
                </a:path>
              </a:pathLst>
            </a:custGeom>
            <a:solidFill>
              <a:srgbClr val="EC7700"/>
            </a:solidFill>
          </p:spPr>
          <p:txBody>
            <a:bodyPr wrap="square" lIns="0" tIns="0" rIns="0" bIns="0" rtlCol="0"/>
            <a:lstStyle/>
            <a:p>
              <a:endParaRPr/>
            </a:p>
          </p:txBody>
        </p:sp>
        <p:sp>
          <p:nvSpPr>
            <p:cNvPr id="67" name="object 34">
              <a:extLst>
                <a:ext uri="{FF2B5EF4-FFF2-40B4-BE49-F238E27FC236}">
                  <a16:creationId xmlns:a16="http://schemas.microsoft.com/office/drawing/2014/main" id="{755FB3C4-9606-3BCE-9754-558F740D64F0}"/>
                </a:ext>
              </a:extLst>
            </p:cNvPr>
            <p:cNvSpPr/>
            <p:nvPr/>
          </p:nvSpPr>
          <p:spPr>
            <a:xfrm>
              <a:off x="12296260" y="3"/>
              <a:ext cx="708660" cy="653415"/>
            </a:xfrm>
            <a:custGeom>
              <a:avLst/>
              <a:gdLst/>
              <a:ahLst/>
              <a:cxnLst/>
              <a:rect l="l" t="t" r="r" b="b"/>
              <a:pathLst>
                <a:path w="708659" h="653415">
                  <a:moveTo>
                    <a:pt x="708545" y="0"/>
                  </a:moveTo>
                  <a:lnTo>
                    <a:pt x="6159" y="0"/>
                  </a:lnTo>
                  <a:lnTo>
                    <a:pt x="0" y="653224"/>
                  </a:lnTo>
                  <a:lnTo>
                    <a:pt x="708545" y="598995"/>
                  </a:lnTo>
                  <a:lnTo>
                    <a:pt x="708545" y="0"/>
                  </a:lnTo>
                  <a:close/>
                </a:path>
              </a:pathLst>
            </a:custGeom>
            <a:solidFill>
              <a:srgbClr val="A22A52"/>
            </a:solidFill>
          </p:spPr>
          <p:txBody>
            <a:bodyPr wrap="square" lIns="0" tIns="0" rIns="0" bIns="0" rtlCol="0"/>
            <a:lstStyle/>
            <a:p>
              <a:endParaRPr/>
            </a:p>
          </p:txBody>
        </p:sp>
        <p:sp>
          <p:nvSpPr>
            <p:cNvPr id="68" name="object 35">
              <a:extLst>
                <a:ext uri="{FF2B5EF4-FFF2-40B4-BE49-F238E27FC236}">
                  <a16:creationId xmlns:a16="http://schemas.microsoft.com/office/drawing/2014/main" id="{A0932F15-0713-5A8C-03A1-0B48C367BFCD}"/>
                </a:ext>
              </a:extLst>
            </p:cNvPr>
            <p:cNvSpPr/>
            <p:nvPr/>
          </p:nvSpPr>
          <p:spPr>
            <a:xfrm>
              <a:off x="10924771" y="775263"/>
              <a:ext cx="1304290" cy="708660"/>
            </a:xfrm>
            <a:custGeom>
              <a:avLst/>
              <a:gdLst/>
              <a:ahLst/>
              <a:cxnLst/>
              <a:rect l="l" t="t" r="r" b="b"/>
              <a:pathLst>
                <a:path w="1304290" h="708660">
                  <a:moveTo>
                    <a:pt x="1263954" y="0"/>
                  </a:moveTo>
                  <a:lnTo>
                    <a:pt x="0" y="103124"/>
                  </a:lnTo>
                  <a:lnTo>
                    <a:pt x="47891" y="663422"/>
                  </a:lnTo>
                  <a:lnTo>
                    <a:pt x="942276" y="708202"/>
                  </a:lnTo>
                  <a:lnTo>
                    <a:pt x="1303769" y="661885"/>
                  </a:lnTo>
                  <a:lnTo>
                    <a:pt x="1263954" y="0"/>
                  </a:lnTo>
                  <a:close/>
                </a:path>
              </a:pathLst>
            </a:custGeom>
            <a:solidFill>
              <a:srgbClr val="EEA300"/>
            </a:solidFill>
          </p:spPr>
          <p:txBody>
            <a:bodyPr wrap="square" lIns="0" tIns="0" rIns="0" bIns="0" rtlCol="0"/>
            <a:lstStyle/>
            <a:p>
              <a:endParaRPr/>
            </a:p>
          </p:txBody>
        </p:sp>
        <p:sp>
          <p:nvSpPr>
            <p:cNvPr id="69" name="object 36">
              <a:extLst>
                <a:ext uri="{FF2B5EF4-FFF2-40B4-BE49-F238E27FC236}">
                  <a16:creationId xmlns:a16="http://schemas.microsoft.com/office/drawing/2014/main" id="{D2406CA2-7288-D26A-FBD4-B7C296102AB2}"/>
                </a:ext>
              </a:extLst>
            </p:cNvPr>
            <p:cNvSpPr/>
            <p:nvPr/>
          </p:nvSpPr>
          <p:spPr>
            <a:xfrm>
              <a:off x="10830538" y="3"/>
              <a:ext cx="1394460" cy="314325"/>
            </a:xfrm>
            <a:custGeom>
              <a:avLst/>
              <a:gdLst/>
              <a:ahLst/>
              <a:cxnLst/>
              <a:rect l="l" t="t" r="r" b="b"/>
              <a:pathLst>
                <a:path w="1394459" h="314325">
                  <a:moveTo>
                    <a:pt x="1393977" y="0"/>
                  </a:moveTo>
                  <a:lnTo>
                    <a:pt x="0" y="0"/>
                  </a:lnTo>
                  <a:lnTo>
                    <a:pt x="17170" y="314020"/>
                  </a:lnTo>
                  <a:lnTo>
                    <a:pt x="1387348" y="283933"/>
                  </a:lnTo>
                  <a:lnTo>
                    <a:pt x="1393977" y="0"/>
                  </a:lnTo>
                  <a:close/>
                </a:path>
              </a:pathLst>
            </a:custGeom>
            <a:solidFill>
              <a:srgbClr val="EEA200"/>
            </a:solidFill>
          </p:spPr>
          <p:txBody>
            <a:bodyPr wrap="square" lIns="0" tIns="0" rIns="0" bIns="0" rtlCol="0"/>
            <a:lstStyle/>
            <a:p>
              <a:endParaRPr/>
            </a:p>
          </p:txBody>
        </p:sp>
        <p:sp>
          <p:nvSpPr>
            <p:cNvPr id="70" name="object 37">
              <a:extLst>
                <a:ext uri="{FF2B5EF4-FFF2-40B4-BE49-F238E27FC236}">
                  <a16:creationId xmlns:a16="http://schemas.microsoft.com/office/drawing/2014/main" id="{B5C8181C-BD94-7DB2-1804-20748BC20299}"/>
                </a:ext>
              </a:extLst>
            </p:cNvPr>
            <p:cNvSpPr/>
            <p:nvPr/>
          </p:nvSpPr>
          <p:spPr>
            <a:xfrm>
              <a:off x="10810139" y="369892"/>
              <a:ext cx="551815" cy="444500"/>
            </a:xfrm>
            <a:custGeom>
              <a:avLst/>
              <a:gdLst/>
              <a:ahLst/>
              <a:cxnLst/>
              <a:rect l="l" t="t" r="r" b="b"/>
              <a:pathLst>
                <a:path w="551815" h="444500">
                  <a:moveTo>
                    <a:pt x="549084" y="0"/>
                  </a:moveTo>
                  <a:lnTo>
                    <a:pt x="0" y="25920"/>
                  </a:lnTo>
                  <a:lnTo>
                    <a:pt x="100418" y="444030"/>
                  </a:lnTo>
                  <a:lnTo>
                    <a:pt x="551561" y="408647"/>
                  </a:lnTo>
                  <a:lnTo>
                    <a:pt x="549084" y="0"/>
                  </a:lnTo>
                  <a:close/>
                </a:path>
              </a:pathLst>
            </a:custGeom>
            <a:solidFill>
              <a:srgbClr val="A22A52"/>
            </a:solidFill>
          </p:spPr>
          <p:txBody>
            <a:bodyPr wrap="square" lIns="0" tIns="0" rIns="0" bIns="0" rtlCol="0"/>
            <a:lstStyle/>
            <a:p>
              <a:endParaRPr/>
            </a:p>
          </p:txBody>
        </p:sp>
        <p:sp>
          <p:nvSpPr>
            <p:cNvPr id="71" name="object 38">
              <a:extLst>
                <a:ext uri="{FF2B5EF4-FFF2-40B4-BE49-F238E27FC236}">
                  <a16:creationId xmlns:a16="http://schemas.microsoft.com/office/drawing/2014/main" id="{F5495CE1-902A-04B8-1CFA-356C6BD522B7}"/>
                </a:ext>
              </a:extLst>
            </p:cNvPr>
            <p:cNvSpPr/>
            <p:nvPr/>
          </p:nvSpPr>
          <p:spPr>
            <a:xfrm>
              <a:off x="11446157" y="359322"/>
              <a:ext cx="345440" cy="381000"/>
            </a:xfrm>
            <a:custGeom>
              <a:avLst/>
              <a:gdLst/>
              <a:ahLst/>
              <a:cxnLst/>
              <a:rect l="l" t="t" r="r" b="b"/>
              <a:pathLst>
                <a:path w="345440" h="381000">
                  <a:moveTo>
                    <a:pt x="0" y="0"/>
                  </a:moveTo>
                  <a:lnTo>
                    <a:pt x="13195" y="380568"/>
                  </a:lnTo>
                  <a:lnTo>
                    <a:pt x="344843" y="373113"/>
                  </a:lnTo>
                  <a:lnTo>
                    <a:pt x="337235" y="14274"/>
                  </a:lnTo>
                  <a:lnTo>
                    <a:pt x="0" y="0"/>
                  </a:lnTo>
                  <a:close/>
                </a:path>
              </a:pathLst>
            </a:custGeom>
            <a:solidFill>
              <a:srgbClr val="EC7700"/>
            </a:solidFill>
          </p:spPr>
          <p:txBody>
            <a:bodyPr wrap="square" lIns="0" tIns="0" rIns="0" bIns="0" rtlCol="0"/>
            <a:lstStyle/>
            <a:p>
              <a:endParaRPr/>
            </a:p>
          </p:txBody>
        </p:sp>
        <p:sp>
          <p:nvSpPr>
            <p:cNvPr id="72" name="object 39">
              <a:extLst>
                <a:ext uri="{FF2B5EF4-FFF2-40B4-BE49-F238E27FC236}">
                  <a16:creationId xmlns:a16="http://schemas.microsoft.com/office/drawing/2014/main" id="{68B9FDFA-89F3-E48F-E063-5F448F8935E3}"/>
                </a:ext>
              </a:extLst>
            </p:cNvPr>
            <p:cNvSpPr/>
            <p:nvPr/>
          </p:nvSpPr>
          <p:spPr>
            <a:xfrm>
              <a:off x="11853933" y="345963"/>
              <a:ext cx="367030" cy="375285"/>
            </a:xfrm>
            <a:custGeom>
              <a:avLst/>
              <a:gdLst/>
              <a:ahLst/>
              <a:cxnLst/>
              <a:rect l="l" t="t" r="r" b="b"/>
              <a:pathLst>
                <a:path w="367029" h="375284">
                  <a:moveTo>
                    <a:pt x="0" y="0"/>
                  </a:moveTo>
                  <a:lnTo>
                    <a:pt x="7708" y="375170"/>
                  </a:lnTo>
                  <a:lnTo>
                    <a:pt x="366433" y="345795"/>
                  </a:lnTo>
                  <a:lnTo>
                    <a:pt x="364413" y="14097"/>
                  </a:lnTo>
                  <a:lnTo>
                    <a:pt x="0" y="0"/>
                  </a:lnTo>
                  <a:close/>
                </a:path>
              </a:pathLst>
            </a:custGeom>
            <a:solidFill>
              <a:srgbClr val="A22A52"/>
            </a:solidFill>
          </p:spPr>
          <p:txBody>
            <a:bodyPr wrap="square" lIns="0" tIns="0" rIns="0" bIns="0" rtlCol="0"/>
            <a:lstStyle/>
            <a:p>
              <a:endParaRPr/>
            </a:p>
          </p:txBody>
        </p:sp>
        <p:sp>
          <p:nvSpPr>
            <p:cNvPr id="73" name="object 40">
              <a:extLst>
                <a:ext uri="{FF2B5EF4-FFF2-40B4-BE49-F238E27FC236}">
                  <a16:creationId xmlns:a16="http://schemas.microsoft.com/office/drawing/2014/main" id="{7F299453-6AC5-755B-9374-00218373F6CB}"/>
                </a:ext>
              </a:extLst>
            </p:cNvPr>
            <p:cNvSpPr/>
            <p:nvPr/>
          </p:nvSpPr>
          <p:spPr>
            <a:xfrm>
              <a:off x="10085044" y="688377"/>
              <a:ext cx="778510" cy="744855"/>
            </a:xfrm>
            <a:custGeom>
              <a:avLst/>
              <a:gdLst/>
              <a:ahLst/>
              <a:cxnLst/>
              <a:rect l="l" t="t" r="r" b="b"/>
              <a:pathLst>
                <a:path w="778509" h="744855">
                  <a:moveTo>
                    <a:pt x="346811" y="723226"/>
                  </a:moveTo>
                  <a:lnTo>
                    <a:pt x="305917" y="468414"/>
                  </a:lnTo>
                  <a:lnTo>
                    <a:pt x="0" y="502551"/>
                  </a:lnTo>
                  <a:lnTo>
                    <a:pt x="19342" y="706831"/>
                  </a:lnTo>
                  <a:lnTo>
                    <a:pt x="346811" y="723226"/>
                  </a:lnTo>
                  <a:close/>
                </a:path>
                <a:path w="778509" h="744855">
                  <a:moveTo>
                    <a:pt x="778243" y="744829"/>
                  </a:moveTo>
                  <a:lnTo>
                    <a:pt x="708825" y="0"/>
                  </a:lnTo>
                  <a:lnTo>
                    <a:pt x="369277" y="26289"/>
                  </a:lnTo>
                  <a:lnTo>
                    <a:pt x="436067" y="727697"/>
                  </a:lnTo>
                  <a:lnTo>
                    <a:pt x="778243" y="744829"/>
                  </a:lnTo>
                  <a:close/>
                </a:path>
              </a:pathLst>
            </a:custGeom>
            <a:solidFill>
              <a:srgbClr val="EC7700"/>
            </a:solidFill>
          </p:spPr>
          <p:txBody>
            <a:bodyPr wrap="square" lIns="0" tIns="0" rIns="0" bIns="0" rtlCol="0"/>
            <a:lstStyle/>
            <a:p>
              <a:endParaRPr/>
            </a:p>
          </p:txBody>
        </p:sp>
        <p:sp>
          <p:nvSpPr>
            <p:cNvPr id="74" name="object 41">
              <a:extLst>
                <a:ext uri="{FF2B5EF4-FFF2-40B4-BE49-F238E27FC236}">
                  <a16:creationId xmlns:a16="http://schemas.microsoft.com/office/drawing/2014/main" id="{FEE0D193-B8B0-9542-932B-FF0C98679BC9}"/>
                </a:ext>
              </a:extLst>
            </p:cNvPr>
            <p:cNvSpPr/>
            <p:nvPr/>
          </p:nvSpPr>
          <p:spPr>
            <a:xfrm>
              <a:off x="10061223" y="723226"/>
              <a:ext cx="349250" cy="396240"/>
            </a:xfrm>
            <a:custGeom>
              <a:avLst/>
              <a:gdLst/>
              <a:ahLst/>
              <a:cxnLst/>
              <a:rect l="l" t="t" r="r" b="b"/>
              <a:pathLst>
                <a:path w="349250" h="396240">
                  <a:moveTo>
                    <a:pt x="292442" y="0"/>
                  </a:moveTo>
                  <a:lnTo>
                    <a:pt x="0" y="36449"/>
                  </a:lnTo>
                  <a:lnTo>
                    <a:pt x="12661" y="396151"/>
                  </a:lnTo>
                  <a:lnTo>
                    <a:pt x="348945" y="360299"/>
                  </a:lnTo>
                  <a:lnTo>
                    <a:pt x="292442" y="0"/>
                  </a:lnTo>
                  <a:close/>
                </a:path>
              </a:pathLst>
            </a:custGeom>
            <a:solidFill>
              <a:srgbClr val="A52853"/>
            </a:solidFill>
          </p:spPr>
          <p:txBody>
            <a:bodyPr wrap="square" lIns="0" tIns="0" rIns="0" bIns="0" rtlCol="0"/>
            <a:lstStyle/>
            <a:p>
              <a:endParaRPr/>
            </a:p>
          </p:txBody>
        </p:sp>
        <p:sp>
          <p:nvSpPr>
            <p:cNvPr id="75" name="object 42">
              <a:extLst>
                <a:ext uri="{FF2B5EF4-FFF2-40B4-BE49-F238E27FC236}">
                  <a16:creationId xmlns:a16="http://schemas.microsoft.com/office/drawing/2014/main" id="{2BF668A9-3FD9-4896-F711-EA1FBC10173A}"/>
                </a:ext>
              </a:extLst>
            </p:cNvPr>
            <p:cNvSpPr/>
            <p:nvPr/>
          </p:nvSpPr>
          <p:spPr>
            <a:xfrm>
              <a:off x="10046040" y="3"/>
              <a:ext cx="703580" cy="633095"/>
            </a:xfrm>
            <a:custGeom>
              <a:avLst/>
              <a:gdLst/>
              <a:ahLst/>
              <a:cxnLst/>
              <a:rect l="l" t="t" r="r" b="b"/>
              <a:pathLst>
                <a:path w="703579" h="633095">
                  <a:moveTo>
                    <a:pt x="678865" y="0"/>
                  </a:moveTo>
                  <a:lnTo>
                    <a:pt x="0" y="0"/>
                  </a:lnTo>
                  <a:lnTo>
                    <a:pt x="7086" y="633082"/>
                  </a:lnTo>
                  <a:lnTo>
                    <a:pt x="703059" y="544690"/>
                  </a:lnTo>
                  <a:lnTo>
                    <a:pt x="678865" y="0"/>
                  </a:lnTo>
                  <a:close/>
                </a:path>
              </a:pathLst>
            </a:custGeom>
            <a:solidFill>
              <a:srgbClr val="A22A52"/>
            </a:solidFill>
          </p:spPr>
          <p:txBody>
            <a:bodyPr wrap="square" lIns="0" tIns="0" rIns="0" bIns="0" rtlCol="0"/>
            <a:lstStyle/>
            <a:p>
              <a:endParaRPr/>
            </a:p>
          </p:txBody>
        </p:sp>
        <p:sp>
          <p:nvSpPr>
            <p:cNvPr id="76" name="object 43">
              <a:extLst>
                <a:ext uri="{FF2B5EF4-FFF2-40B4-BE49-F238E27FC236}">
                  <a16:creationId xmlns:a16="http://schemas.microsoft.com/office/drawing/2014/main" id="{642C2026-D5AA-E34B-2261-E009B61EB962}"/>
                </a:ext>
              </a:extLst>
            </p:cNvPr>
            <p:cNvSpPr/>
            <p:nvPr/>
          </p:nvSpPr>
          <p:spPr>
            <a:xfrm>
              <a:off x="9682214" y="3"/>
              <a:ext cx="292735" cy="603250"/>
            </a:xfrm>
            <a:custGeom>
              <a:avLst/>
              <a:gdLst/>
              <a:ahLst/>
              <a:cxnLst/>
              <a:rect l="l" t="t" r="r" b="b"/>
              <a:pathLst>
                <a:path w="292734" h="603250">
                  <a:moveTo>
                    <a:pt x="292582" y="0"/>
                  </a:moveTo>
                  <a:lnTo>
                    <a:pt x="32969" y="0"/>
                  </a:lnTo>
                  <a:lnTo>
                    <a:pt x="0" y="602678"/>
                  </a:lnTo>
                  <a:lnTo>
                    <a:pt x="257378" y="601116"/>
                  </a:lnTo>
                  <a:lnTo>
                    <a:pt x="292582" y="0"/>
                  </a:lnTo>
                  <a:close/>
                </a:path>
              </a:pathLst>
            </a:custGeom>
            <a:solidFill>
              <a:srgbClr val="EC7700"/>
            </a:solidFill>
          </p:spPr>
          <p:txBody>
            <a:bodyPr wrap="square" lIns="0" tIns="0" rIns="0" bIns="0" rtlCol="0"/>
            <a:lstStyle/>
            <a:p>
              <a:endParaRPr/>
            </a:p>
          </p:txBody>
        </p:sp>
        <p:sp>
          <p:nvSpPr>
            <p:cNvPr id="77" name="object 44">
              <a:extLst>
                <a:ext uri="{FF2B5EF4-FFF2-40B4-BE49-F238E27FC236}">
                  <a16:creationId xmlns:a16="http://schemas.microsoft.com/office/drawing/2014/main" id="{B6D86191-630E-4342-53FF-EDA0DB0C0762}"/>
                </a:ext>
              </a:extLst>
            </p:cNvPr>
            <p:cNvSpPr/>
            <p:nvPr/>
          </p:nvSpPr>
          <p:spPr>
            <a:xfrm>
              <a:off x="9682918" y="718850"/>
              <a:ext cx="303530" cy="403225"/>
            </a:xfrm>
            <a:custGeom>
              <a:avLst/>
              <a:gdLst/>
              <a:ahLst/>
              <a:cxnLst/>
              <a:rect l="l" t="t" r="r" b="b"/>
              <a:pathLst>
                <a:path w="303529" h="403225">
                  <a:moveTo>
                    <a:pt x="0" y="0"/>
                  </a:moveTo>
                  <a:lnTo>
                    <a:pt x="2463" y="402882"/>
                  </a:lnTo>
                  <a:lnTo>
                    <a:pt x="303517" y="401053"/>
                  </a:lnTo>
                  <a:lnTo>
                    <a:pt x="301269" y="30010"/>
                  </a:lnTo>
                  <a:lnTo>
                    <a:pt x="0" y="0"/>
                  </a:lnTo>
                  <a:close/>
                </a:path>
              </a:pathLst>
            </a:custGeom>
            <a:solidFill>
              <a:srgbClr val="F02127"/>
            </a:solidFill>
          </p:spPr>
          <p:txBody>
            <a:bodyPr wrap="square" lIns="0" tIns="0" rIns="0" bIns="0" rtlCol="0"/>
            <a:lstStyle/>
            <a:p>
              <a:endParaRPr/>
            </a:p>
          </p:txBody>
        </p:sp>
        <p:sp>
          <p:nvSpPr>
            <p:cNvPr id="78" name="object 45">
              <a:extLst>
                <a:ext uri="{FF2B5EF4-FFF2-40B4-BE49-F238E27FC236}">
                  <a16:creationId xmlns:a16="http://schemas.microsoft.com/office/drawing/2014/main" id="{9C96F90C-30C9-CDD4-790D-5A2B458FC62F}"/>
                </a:ext>
              </a:extLst>
            </p:cNvPr>
            <p:cNvSpPr/>
            <p:nvPr/>
          </p:nvSpPr>
          <p:spPr>
            <a:xfrm>
              <a:off x="9685759" y="1183393"/>
              <a:ext cx="309880" cy="206375"/>
            </a:xfrm>
            <a:custGeom>
              <a:avLst/>
              <a:gdLst/>
              <a:ahLst/>
              <a:cxnLst/>
              <a:rect l="l" t="t" r="r" b="b"/>
              <a:pathLst>
                <a:path w="309879" h="206375">
                  <a:moveTo>
                    <a:pt x="305092" y="0"/>
                  </a:moveTo>
                  <a:lnTo>
                    <a:pt x="0" y="1866"/>
                  </a:lnTo>
                  <a:lnTo>
                    <a:pt x="3644" y="191020"/>
                  </a:lnTo>
                  <a:lnTo>
                    <a:pt x="309270" y="206324"/>
                  </a:lnTo>
                  <a:lnTo>
                    <a:pt x="305092" y="0"/>
                  </a:lnTo>
                  <a:close/>
                </a:path>
              </a:pathLst>
            </a:custGeom>
            <a:solidFill>
              <a:srgbClr val="A22A52"/>
            </a:solidFill>
          </p:spPr>
          <p:txBody>
            <a:bodyPr wrap="square" lIns="0" tIns="0" rIns="0" bIns="0" rtlCol="0"/>
            <a:lstStyle/>
            <a:p>
              <a:endParaRPr/>
            </a:p>
          </p:txBody>
        </p:sp>
      </p:grpSp>
    </p:spTree>
    <p:extLst>
      <p:ext uri="{BB962C8B-B14F-4D97-AF65-F5344CB8AC3E}">
        <p14:creationId xmlns:p14="http://schemas.microsoft.com/office/powerpoint/2010/main" val="2135651075"/>
      </p:ext>
    </p:extLst>
  </p:cSld>
  <p:clrMap bg1="lt1" tx1="dk1" bg2="lt2" tx2="dk2" accent1="accent1" accent2="accent2" accent3="accent3" accent4="accent4" accent5="accent5" accent6="accent6" hlink="hlink" folHlink="folHlink"/>
  <p:sldLayoutIdLst>
    <p:sldLayoutId id="2147483729" r:id="rId1"/>
    <p:sldLayoutId id="2147483734" r:id="rId2"/>
    <p:sldLayoutId id="2147483749" r:id="rId3"/>
    <p:sldLayoutId id="214748376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9E55ADFA-AD25-A3C4-98B2-182D7F3FAB58}"/>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0" y="5411942"/>
            <a:ext cx="1975104" cy="1446058"/>
          </a:xfrm>
          <a:prstGeom prst="rect">
            <a:avLst/>
          </a:prstGeom>
        </p:spPr>
      </p:pic>
      <p:grpSp>
        <p:nvGrpSpPr>
          <p:cNvPr id="53" name="object 2">
            <a:extLst>
              <a:ext uri="{FF2B5EF4-FFF2-40B4-BE49-F238E27FC236}">
                <a16:creationId xmlns:a16="http://schemas.microsoft.com/office/drawing/2014/main" id="{65D4D05B-5797-C08F-37EC-492969C3989F}"/>
              </a:ext>
            </a:extLst>
          </p:cNvPr>
          <p:cNvGrpSpPr/>
          <p:nvPr userDrawn="1"/>
        </p:nvGrpSpPr>
        <p:grpSpPr>
          <a:xfrm>
            <a:off x="0" y="-228375"/>
            <a:ext cx="9144000" cy="1083171"/>
            <a:chOff x="0" y="3"/>
            <a:chExt cx="13004800" cy="1540510"/>
          </a:xfrm>
        </p:grpSpPr>
        <p:sp>
          <p:nvSpPr>
            <p:cNvPr id="54" name="object 3">
              <a:extLst>
                <a:ext uri="{FF2B5EF4-FFF2-40B4-BE49-F238E27FC236}">
                  <a16:creationId xmlns:a16="http://schemas.microsoft.com/office/drawing/2014/main" id="{1708D55F-4BD4-028C-8EA8-F50A6C189249}"/>
                </a:ext>
              </a:extLst>
            </p:cNvPr>
            <p:cNvSpPr/>
            <p:nvPr/>
          </p:nvSpPr>
          <p:spPr>
            <a:xfrm>
              <a:off x="0" y="3"/>
              <a:ext cx="13004800" cy="1540510"/>
            </a:xfrm>
            <a:custGeom>
              <a:avLst/>
              <a:gdLst/>
              <a:ahLst/>
              <a:cxnLst/>
              <a:rect l="l" t="t" r="r" b="b"/>
              <a:pathLst>
                <a:path w="13004800" h="1540510">
                  <a:moveTo>
                    <a:pt x="13004800" y="0"/>
                  </a:moveTo>
                  <a:lnTo>
                    <a:pt x="0" y="0"/>
                  </a:lnTo>
                  <a:lnTo>
                    <a:pt x="0" y="791387"/>
                  </a:lnTo>
                  <a:lnTo>
                    <a:pt x="1093876" y="721347"/>
                  </a:lnTo>
                  <a:lnTo>
                    <a:pt x="1112494" y="944892"/>
                  </a:lnTo>
                  <a:lnTo>
                    <a:pt x="13004800" y="1540433"/>
                  </a:lnTo>
                  <a:lnTo>
                    <a:pt x="13004800" y="0"/>
                  </a:lnTo>
                  <a:close/>
                </a:path>
              </a:pathLst>
            </a:custGeom>
            <a:solidFill>
              <a:srgbClr val="F02127"/>
            </a:solidFill>
          </p:spPr>
          <p:txBody>
            <a:bodyPr wrap="square" lIns="0" tIns="0" rIns="0" bIns="0" rtlCol="0"/>
            <a:lstStyle/>
            <a:p>
              <a:endParaRPr/>
            </a:p>
          </p:txBody>
        </p:sp>
        <p:sp>
          <p:nvSpPr>
            <p:cNvPr id="55" name="object 4">
              <a:extLst>
                <a:ext uri="{FF2B5EF4-FFF2-40B4-BE49-F238E27FC236}">
                  <a16:creationId xmlns:a16="http://schemas.microsoft.com/office/drawing/2014/main" id="{82EB5A36-7C42-C23E-64DC-C5B9F1C29F62}"/>
                </a:ext>
              </a:extLst>
            </p:cNvPr>
            <p:cNvSpPr/>
            <p:nvPr/>
          </p:nvSpPr>
          <p:spPr>
            <a:xfrm>
              <a:off x="8853203" y="656511"/>
              <a:ext cx="761365" cy="714375"/>
            </a:xfrm>
            <a:custGeom>
              <a:avLst/>
              <a:gdLst/>
              <a:ahLst/>
              <a:cxnLst/>
              <a:rect l="l" t="t" r="r" b="b"/>
              <a:pathLst>
                <a:path w="761365" h="714375">
                  <a:moveTo>
                    <a:pt x="0" y="0"/>
                  </a:moveTo>
                  <a:lnTo>
                    <a:pt x="8191" y="676440"/>
                  </a:lnTo>
                  <a:lnTo>
                    <a:pt x="761174" y="714146"/>
                  </a:lnTo>
                  <a:lnTo>
                    <a:pt x="732015" y="38227"/>
                  </a:lnTo>
                  <a:lnTo>
                    <a:pt x="0" y="0"/>
                  </a:lnTo>
                  <a:close/>
                </a:path>
              </a:pathLst>
            </a:custGeom>
            <a:solidFill>
              <a:srgbClr val="A22A52"/>
            </a:solidFill>
          </p:spPr>
          <p:txBody>
            <a:bodyPr wrap="square" lIns="0" tIns="0" rIns="0" bIns="0" rtlCol="0"/>
            <a:lstStyle/>
            <a:p>
              <a:endParaRPr/>
            </a:p>
          </p:txBody>
        </p:sp>
        <p:sp>
          <p:nvSpPr>
            <p:cNvPr id="56" name="object 5">
              <a:extLst>
                <a:ext uri="{FF2B5EF4-FFF2-40B4-BE49-F238E27FC236}">
                  <a16:creationId xmlns:a16="http://schemas.microsoft.com/office/drawing/2014/main" id="{233E187D-16D2-9A6C-7A63-D90DFE5A4D13}"/>
                </a:ext>
              </a:extLst>
            </p:cNvPr>
            <p:cNvSpPr/>
            <p:nvPr/>
          </p:nvSpPr>
          <p:spPr>
            <a:xfrm>
              <a:off x="7969720" y="614387"/>
              <a:ext cx="812165" cy="421005"/>
            </a:xfrm>
            <a:custGeom>
              <a:avLst/>
              <a:gdLst/>
              <a:ahLst/>
              <a:cxnLst/>
              <a:rect l="l" t="t" r="r" b="b"/>
              <a:pathLst>
                <a:path w="812165" h="421005">
                  <a:moveTo>
                    <a:pt x="798347" y="85331"/>
                  </a:moveTo>
                  <a:lnTo>
                    <a:pt x="791730" y="0"/>
                  </a:lnTo>
                  <a:lnTo>
                    <a:pt x="11188" y="4749"/>
                  </a:lnTo>
                  <a:lnTo>
                    <a:pt x="11709" y="90119"/>
                  </a:lnTo>
                  <a:lnTo>
                    <a:pt x="798347" y="85331"/>
                  </a:lnTo>
                  <a:close/>
                </a:path>
                <a:path w="812165" h="421005">
                  <a:moveTo>
                    <a:pt x="799858" y="329260"/>
                  </a:moveTo>
                  <a:lnTo>
                    <a:pt x="25247" y="309575"/>
                  </a:lnTo>
                  <a:lnTo>
                    <a:pt x="25755" y="394944"/>
                  </a:lnTo>
                  <a:lnTo>
                    <a:pt x="794296" y="420751"/>
                  </a:lnTo>
                  <a:lnTo>
                    <a:pt x="799858" y="329260"/>
                  </a:lnTo>
                  <a:close/>
                </a:path>
                <a:path w="812165" h="421005">
                  <a:moveTo>
                    <a:pt x="811555" y="249897"/>
                  </a:moveTo>
                  <a:lnTo>
                    <a:pt x="804976" y="170662"/>
                  </a:lnTo>
                  <a:lnTo>
                    <a:pt x="0" y="169456"/>
                  </a:lnTo>
                  <a:lnTo>
                    <a:pt x="482" y="248729"/>
                  </a:lnTo>
                  <a:lnTo>
                    <a:pt x="811555" y="249897"/>
                  </a:lnTo>
                  <a:close/>
                </a:path>
              </a:pathLst>
            </a:custGeom>
            <a:solidFill>
              <a:srgbClr val="EEA300"/>
            </a:solidFill>
          </p:spPr>
          <p:txBody>
            <a:bodyPr wrap="square" lIns="0" tIns="0" rIns="0" bIns="0" rtlCol="0"/>
            <a:lstStyle/>
            <a:p>
              <a:endParaRPr/>
            </a:p>
          </p:txBody>
        </p:sp>
        <p:sp>
          <p:nvSpPr>
            <p:cNvPr id="57" name="object 6">
              <a:extLst>
                <a:ext uri="{FF2B5EF4-FFF2-40B4-BE49-F238E27FC236}">
                  <a16:creationId xmlns:a16="http://schemas.microsoft.com/office/drawing/2014/main" id="{1EA543B3-8045-051A-545B-582EA5B33567}"/>
                </a:ext>
              </a:extLst>
            </p:cNvPr>
            <p:cNvSpPr/>
            <p:nvPr/>
          </p:nvSpPr>
          <p:spPr>
            <a:xfrm>
              <a:off x="8002120" y="1090056"/>
              <a:ext cx="775970" cy="236220"/>
            </a:xfrm>
            <a:custGeom>
              <a:avLst/>
              <a:gdLst/>
              <a:ahLst/>
              <a:cxnLst/>
              <a:rect l="l" t="t" r="r" b="b"/>
              <a:pathLst>
                <a:path w="775970" h="236219">
                  <a:moveTo>
                    <a:pt x="756158" y="0"/>
                  </a:moveTo>
                  <a:lnTo>
                    <a:pt x="0" y="4610"/>
                  </a:lnTo>
                  <a:lnTo>
                    <a:pt x="2819" y="199999"/>
                  </a:lnTo>
                  <a:lnTo>
                    <a:pt x="724979" y="236169"/>
                  </a:lnTo>
                  <a:lnTo>
                    <a:pt x="775665" y="201129"/>
                  </a:lnTo>
                  <a:lnTo>
                    <a:pt x="756158" y="0"/>
                  </a:lnTo>
                  <a:close/>
                </a:path>
              </a:pathLst>
            </a:custGeom>
            <a:solidFill>
              <a:srgbClr val="EC7700"/>
            </a:solidFill>
          </p:spPr>
          <p:txBody>
            <a:bodyPr wrap="square" lIns="0" tIns="0" rIns="0" bIns="0" rtlCol="0"/>
            <a:lstStyle/>
            <a:p>
              <a:endParaRPr/>
            </a:p>
          </p:txBody>
        </p:sp>
        <p:sp>
          <p:nvSpPr>
            <p:cNvPr id="58" name="object 7">
              <a:extLst>
                <a:ext uri="{FF2B5EF4-FFF2-40B4-BE49-F238E27FC236}">
                  <a16:creationId xmlns:a16="http://schemas.microsoft.com/office/drawing/2014/main" id="{252099DA-E44A-4F3A-CC33-05B44A103536}"/>
                </a:ext>
              </a:extLst>
            </p:cNvPr>
            <p:cNvSpPr/>
            <p:nvPr/>
          </p:nvSpPr>
          <p:spPr>
            <a:xfrm>
              <a:off x="7307893" y="613995"/>
              <a:ext cx="593725" cy="455930"/>
            </a:xfrm>
            <a:custGeom>
              <a:avLst/>
              <a:gdLst/>
              <a:ahLst/>
              <a:cxnLst/>
              <a:rect l="l" t="t" r="r" b="b"/>
              <a:pathLst>
                <a:path w="593725" h="455930">
                  <a:moveTo>
                    <a:pt x="0" y="0"/>
                  </a:moveTo>
                  <a:lnTo>
                    <a:pt x="14655" y="447306"/>
                  </a:lnTo>
                  <a:lnTo>
                    <a:pt x="593331" y="455701"/>
                  </a:lnTo>
                  <a:lnTo>
                    <a:pt x="560793" y="8521"/>
                  </a:lnTo>
                  <a:lnTo>
                    <a:pt x="0" y="0"/>
                  </a:lnTo>
                  <a:close/>
                </a:path>
              </a:pathLst>
            </a:custGeom>
            <a:solidFill>
              <a:srgbClr val="EEA300"/>
            </a:solidFill>
          </p:spPr>
          <p:txBody>
            <a:bodyPr wrap="square" lIns="0" tIns="0" rIns="0" bIns="0" rtlCol="0"/>
            <a:lstStyle/>
            <a:p>
              <a:endParaRPr/>
            </a:p>
          </p:txBody>
        </p:sp>
        <p:sp>
          <p:nvSpPr>
            <p:cNvPr id="59" name="object 8">
              <a:extLst>
                <a:ext uri="{FF2B5EF4-FFF2-40B4-BE49-F238E27FC236}">
                  <a16:creationId xmlns:a16="http://schemas.microsoft.com/office/drawing/2014/main" id="{7D048E7E-E93D-02C1-BCE9-B783FCEF2ADC}"/>
                </a:ext>
              </a:extLst>
            </p:cNvPr>
            <p:cNvSpPr/>
            <p:nvPr/>
          </p:nvSpPr>
          <p:spPr>
            <a:xfrm>
              <a:off x="7298175" y="1144940"/>
              <a:ext cx="598805" cy="139700"/>
            </a:xfrm>
            <a:custGeom>
              <a:avLst/>
              <a:gdLst/>
              <a:ahLst/>
              <a:cxnLst/>
              <a:rect l="l" t="t" r="r" b="b"/>
              <a:pathLst>
                <a:path w="598804" h="139700">
                  <a:moveTo>
                    <a:pt x="1016" y="0"/>
                  </a:moveTo>
                  <a:lnTo>
                    <a:pt x="0" y="109727"/>
                  </a:lnTo>
                  <a:lnTo>
                    <a:pt x="598398" y="139699"/>
                  </a:lnTo>
                  <a:lnTo>
                    <a:pt x="597636" y="14274"/>
                  </a:lnTo>
                  <a:lnTo>
                    <a:pt x="1016" y="0"/>
                  </a:lnTo>
                  <a:close/>
                </a:path>
              </a:pathLst>
            </a:custGeom>
            <a:solidFill>
              <a:srgbClr val="A22A52"/>
            </a:solidFill>
          </p:spPr>
          <p:txBody>
            <a:bodyPr wrap="square" lIns="0" tIns="0" rIns="0" bIns="0" rtlCol="0"/>
            <a:lstStyle/>
            <a:p>
              <a:endParaRPr/>
            </a:p>
          </p:txBody>
        </p:sp>
        <p:sp>
          <p:nvSpPr>
            <p:cNvPr id="60" name="object 9">
              <a:extLst>
                <a:ext uri="{FF2B5EF4-FFF2-40B4-BE49-F238E27FC236}">
                  <a16:creationId xmlns:a16="http://schemas.microsoft.com/office/drawing/2014/main" id="{E86446F2-23EE-9A11-EA23-80B931A19C59}"/>
                </a:ext>
              </a:extLst>
            </p:cNvPr>
            <p:cNvSpPr/>
            <p:nvPr/>
          </p:nvSpPr>
          <p:spPr>
            <a:xfrm>
              <a:off x="6830652" y="610922"/>
              <a:ext cx="400050" cy="638810"/>
            </a:xfrm>
            <a:custGeom>
              <a:avLst/>
              <a:gdLst/>
              <a:ahLst/>
              <a:cxnLst/>
              <a:rect l="l" t="t" r="r" b="b"/>
              <a:pathLst>
                <a:path w="400050" h="638810">
                  <a:moveTo>
                    <a:pt x="0" y="0"/>
                  </a:moveTo>
                  <a:lnTo>
                    <a:pt x="3771" y="620522"/>
                  </a:lnTo>
                  <a:lnTo>
                    <a:pt x="363004" y="638517"/>
                  </a:lnTo>
                  <a:lnTo>
                    <a:pt x="399732" y="9499"/>
                  </a:lnTo>
                  <a:lnTo>
                    <a:pt x="0" y="0"/>
                  </a:lnTo>
                  <a:close/>
                </a:path>
              </a:pathLst>
            </a:custGeom>
            <a:solidFill>
              <a:srgbClr val="EC7700"/>
            </a:solidFill>
          </p:spPr>
          <p:txBody>
            <a:bodyPr wrap="square" lIns="0" tIns="0" rIns="0" bIns="0" rtlCol="0"/>
            <a:lstStyle/>
            <a:p>
              <a:endParaRPr/>
            </a:p>
          </p:txBody>
        </p:sp>
        <p:sp>
          <p:nvSpPr>
            <p:cNvPr id="61" name="object 10">
              <a:extLst>
                <a:ext uri="{FF2B5EF4-FFF2-40B4-BE49-F238E27FC236}">
                  <a16:creationId xmlns:a16="http://schemas.microsoft.com/office/drawing/2014/main" id="{287E33CF-4E07-41B2-4BF3-BE553DA3696E}"/>
                </a:ext>
              </a:extLst>
            </p:cNvPr>
            <p:cNvSpPr/>
            <p:nvPr/>
          </p:nvSpPr>
          <p:spPr>
            <a:xfrm>
              <a:off x="5507396" y="740218"/>
              <a:ext cx="1231900" cy="487045"/>
            </a:xfrm>
            <a:custGeom>
              <a:avLst/>
              <a:gdLst/>
              <a:ahLst/>
              <a:cxnLst/>
              <a:rect l="l" t="t" r="r" b="b"/>
              <a:pathLst>
                <a:path w="1231900" h="487044">
                  <a:moveTo>
                    <a:pt x="661898" y="0"/>
                  </a:moveTo>
                  <a:lnTo>
                    <a:pt x="0" y="39814"/>
                  </a:lnTo>
                  <a:lnTo>
                    <a:pt x="32842" y="426415"/>
                  </a:lnTo>
                  <a:lnTo>
                    <a:pt x="720953" y="460870"/>
                  </a:lnTo>
                  <a:lnTo>
                    <a:pt x="661898" y="0"/>
                  </a:lnTo>
                  <a:close/>
                </a:path>
                <a:path w="1231900" h="487044">
                  <a:moveTo>
                    <a:pt x="1231442" y="467791"/>
                  </a:moveTo>
                  <a:lnTo>
                    <a:pt x="1027544" y="476224"/>
                  </a:lnTo>
                  <a:lnTo>
                    <a:pt x="1231392" y="486435"/>
                  </a:lnTo>
                  <a:lnTo>
                    <a:pt x="1231442" y="467791"/>
                  </a:lnTo>
                  <a:close/>
                </a:path>
              </a:pathLst>
            </a:custGeom>
            <a:solidFill>
              <a:srgbClr val="EEA300"/>
            </a:solidFill>
          </p:spPr>
          <p:txBody>
            <a:bodyPr wrap="square" lIns="0" tIns="0" rIns="0" bIns="0" rtlCol="0"/>
            <a:lstStyle/>
            <a:p>
              <a:endParaRPr/>
            </a:p>
          </p:txBody>
        </p:sp>
        <p:sp>
          <p:nvSpPr>
            <p:cNvPr id="62" name="object 11">
              <a:extLst>
                <a:ext uri="{FF2B5EF4-FFF2-40B4-BE49-F238E27FC236}">
                  <a16:creationId xmlns:a16="http://schemas.microsoft.com/office/drawing/2014/main" id="{51180D2A-35CB-8681-2695-14E7C85D526C}"/>
                </a:ext>
              </a:extLst>
            </p:cNvPr>
            <p:cNvSpPr/>
            <p:nvPr/>
          </p:nvSpPr>
          <p:spPr>
            <a:xfrm>
              <a:off x="4675784" y="750873"/>
              <a:ext cx="349250" cy="390525"/>
            </a:xfrm>
            <a:custGeom>
              <a:avLst/>
              <a:gdLst/>
              <a:ahLst/>
              <a:cxnLst/>
              <a:rect l="l" t="t" r="r" b="b"/>
              <a:pathLst>
                <a:path w="349250" h="390525">
                  <a:moveTo>
                    <a:pt x="340271" y="0"/>
                  </a:moveTo>
                  <a:lnTo>
                    <a:pt x="0" y="13500"/>
                  </a:lnTo>
                  <a:lnTo>
                    <a:pt x="8610" y="372897"/>
                  </a:lnTo>
                  <a:lnTo>
                    <a:pt x="348843" y="389940"/>
                  </a:lnTo>
                  <a:lnTo>
                    <a:pt x="340271" y="0"/>
                  </a:lnTo>
                  <a:close/>
                </a:path>
              </a:pathLst>
            </a:custGeom>
            <a:solidFill>
              <a:srgbClr val="EEA200"/>
            </a:solidFill>
          </p:spPr>
          <p:txBody>
            <a:bodyPr wrap="square" lIns="0" tIns="0" rIns="0" bIns="0" rtlCol="0"/>
            <a:lstStyle/>
            <a:p>
              <a:endParaRPr/>
            </a:p>
          </p:txBody>
        </p:sp>
        <p:sp>
          <p:nvSpPr>
            <p:cNvPr id="63" name="object 12">
              <a:extLst>
                <a:ext uri="{FF2B5EF4-FFF2-40B4-BE49-F238E27FC236}">
                  <a16:creationId xmlns:a16="http://schemas.microsoft.com/office/drawing/2014/main" id="{6048C450-8239-49C0-0112-BBE070C647D5}"/>
                </a:ext>
              </a:extLst>
            </p:cNvPr>
            <p:cNvSpPr/>
            <p:nvPr/>
          </p:nvSpPr>
          <p:spPr>
            <a:xfrm>
              <a:off x="5078105" y="748398"/>
              <a:ext cx="375285" cy="367030"/>
            </a:xfrm>
            <a:custGeom>
              <a:avLst/>
              <a:gdLst/>
              <a:ahLst/>
              <a:cxnLst/>
              <a:rect l="l" t="t" r="r" b="b"/>
              <a:pathLst>
                <a:path w="375285" h="367030">
                  <a:moveTo>
                    <a:pt x="345782" y="0"/>
                  </a:moveTo>
                  <a:lnTo>
                    <a:pt x="14097" y="2019"/>
                  </a:lnTo>
                  <a:lnTo>
                    <a:pt x="0" y="366433"/>
                  </a:lnTo>
                  <a:lnTo>
                    <a:pt x="375170" y="358711"/>
                  </a:lnTo>
                  <a:lnTo>
                    <a:pt x="345782" y="0"/>
                  </a:lnTo>
                  <a:close/>
                </a:path>
              </a:pathLst>
            </a:custGeom>
            <a:solidFill>
              <a:srgbClr val="EC7700"/>
            </a:solidFill>
          </p:spPr>
          <p:txBody>
            <a:bodyPr wrap="square" lIns="0" tIns="0" rIns="0" bIns="0" rtlCol="0"/>
            <a:lstStyle/>
            <a:p>
              <a:endParaRPr/>
            </a:p>
          </p:txBody>
        </p:sp>
        <p:sp>
          <p:nvSpPr>
            <p:cNvPr id="64" name="object 13">
              <a:extLst>
                <a:ext uri="{FF2B5EF4-FFF2-40B4-BE49-F238E27FC236}">
                  <a16:creationId xmlns:a16="http://schemas.microsoft.com/office/drawing/2014/main" id="{432FFBA1-849D-FF62-90A0-C7FA989DD630}"/>
                </a:ext>
              </a:extLst>
            </p:cNvPr>
            <p:cNvSpPr/>
            <p:nvPr/>
          </p:nvSpPr>
          <p:spPr>
            <a:xfrm>
              <a:off x="6272441" y="12"/>
              <a:ext cx="1626235" cy="1136015"/>
            </a:xfrm>
            <a:custGeom>
              <a:avLst/>
              <a:gdLst/>
              <a:ahLst/>
              <a:cxnLst/>
              <a:rect l="l" t="t" r="r" b="b"/>
              <a:pathLst>
                <a:path w="1626234" h="1136015">
                  <a:moveTo>
                    <a:pt x="486537" y="1099654"/>
                  </a:moveTo>
                  <a:lnTo>
                    <a:pt x="391833" y="644512"/>
                  </a:lnTo>
                  <a:lnTo>
                    <a:pt x="0" y="688124"/>
                  </a:lnTo>
                  <a:lnTo>
                    <a:pt x="67449" y="1135926"/>
                  </a:lnTo>
                  <a:lnTo>
                    <a:pt x="486537" y="1099654"/>
                  </a:lnTo>
                  <a:close/>
                </a:path>
                <a:path w="1626234" h="1136015">
                  <a:moveTo>
                    <a:pt x="1625663" y="556704"/>
                  </a:moveTo>
                  <a:lnTo>
                    <a:pt x="1612061" y="0"/>
                  </a:lnTo>
                  <a:lnTo>
                    <a:pt x="534060" y="0"/>
                  </a:lnTo>
                  <a:lnTo>
                    <a:pt x="581533" y="521309"/>
                  </a:lnTo>
                  <a:lnTo>
                    <a:pt x="1625663" y="556704"/>
                  </a:lnTo>
                  <a:close/>
                </a:path>
              </a:pathLst>
            </a:custGeom>
            <a:solidFill>
              <a:srgbClr val="A22A52"/>
            </a:solidFill>
          </p:spPr>
          <p:txBody>
            <a:bodyPr wrap="square" lIns="0" tIns="0" rIns="0" bIns="0" rtlCol="0"/>
            <a:lstStyle/>
            <a:p>
              <a:endParaRPr/>
            </a:p>
          </p:txBody>
        </p:sp>
        <p:sp>
          <p:nvSpPr>
            <p:cNvPr id="65" name="object 14">
              <a:extLst>
                <a:ext uri="{FF2B5EF4-FFF2-40B4-BE49-F238E27FC236}">
                  <a16:creationId xmlns:a16="http://schemas.microsoft.com/office/drawing/2014/main" id="{741E5F58-0005-76D4-1476-ED02F1368777}"/>
                </a:ext>
              </a:extLst>
            </p:cNvPr>
            <p:cNvSpPr/>
            <p:nvPr/>
          </p:nvSpPr>
          <p:spPr>
            <a:xfrm>
              <a:off x="9225322" y="3"/>
              <a:ext cx="405765" cy="123825"/>
            </a:xfrm>
            <a:custGeom>
              <a:avLst/>
              <a:gdLst/>
              <a:ahLst/>
              <a:cxnLst/>
              <a:rect l="l" t="t" r="r" b="b"/>
              <a:pathLst>
                <a:path w="405765" h="123825">
                  <a:moveTo>
                    <a:pt x="404456" y="0"/>
                  </a:moveTo>
                  <a:lnTo>
                    <a:pt x="0" y="0"/>
                  </a:lnTo>
                  <a:lnTo>
                    <a:pt x="8826" y="123647"/>
                  </a:lnTo>
                  <a:lnTo>
                    <a:pt x="405155" y="115138"/>
                  </a:lnTo>
                  <a:lnTo>
                    <a:pt x="404456" y="0"/>
                  </a:lnTo>
                  <a:close/>
                </a:path>
              </a:pathLst>
            </a:custGeom>
            <a:solidFill>
              <a:srgbClr val="EEA200"/>
            </a:solidFill>
          </p:spPr>
          <p:txBody>
            <a:bodyPr wrap="square" lIns="0" tIns="0" rIns="0" bIns="0" rtlCol="0"/>
            <a:lstStyle/>
            <a:p>
              <a:endParaRPr/>
            </a:p>
          </p:txBody>
        </p:sp>
        <p:sp>
          <p:nvSpPr>
            <p:cNvPr id="66" name="object 15">
              <a:extLst>
                <a:ext uri="{FF2B5EF4-FFF2-40B4-BE49-F238E27FC236}">
                  <a16:creationId xmlns:a16="http://schemas.microsoft.com/office/drawing/2014/main" id="{EEBC682E-1900-B2F8-BB6B-73B712012233}"/>
                </a:ext>
              </a:extLst>
            </p:cNvPr>
            <p:cNvSpPr/>
            <p:nvPr/>
          </p:nvSpPr>
          <p:spPr>
            <a:xfrm>
              <a:off x="8826834" y="3"/>
              <a:ext cx="328295" cy="112395"/>
            </a:xfrm>
            <a:custGeom>
              <a:avLst/>
              <a:gdLst/>
              <a:ahLst/>
              <a:cxnLst/>
              <a:rect l="l" t="t" r="r" b="b"/>
              <a:pathLst>
                <a:path w="328295" h="112395">
                  <a:moveTo>
                    <a:pt x="324612" y="0"/>
                  </a:moveTo>
                  <a:lnTo>
                    <a:pt x="0" y="0"/>
                  </a:lnTo>
                  <a:lnTo>
                    <a:pt x="10795" y="101663"/>
                  </a:lnTo>
                  <a:lnTo>
                    <a:pt x="327952" y="111937"/>
                  </a:lnTo>
                  <a:lnTo>
                    <a:pt x="324612" y="0"/>
                  </a:lnTo>
                  <a:close/>
                </a:path>
              </a:pathLst>
            </a:custGeom>
            <a:solidFill>
              <a:srgbClr val="A22A52"/>
            </a:solidFill>
          </p:spPr>
          <p:txBody>
            <a:bodyPr wrap="square" lIns="0" tIns="0" rIns="0" bIns="0" rtlCol="0"/>
            <a:lstStyle/>
            <a:p>
              <a:endParaRPr/>
            </a:p>
          </p:txBody>
        </p:sp>
        <p:sp>
          <p:nvSpPr>
            <p:cNvPr id="67" name="object 16">
              <a:extLst>
                <a:ext uri="{FF2B5EF4-FFF2-40B4-BE49-F238E27FC236}">
                  <a16:creationId xmlns:a16="http://schemas.microsoft.com/office/drawing/2014/main" id="{39548D7A-B1E7-C50F-C036-F1A87C6613B9}"/>
                </a:ext>
              </a:extLst>
            </p:cNvPr>
            <p:cNvSpPr/>
            <p:nvPr/>
          </p:nvSpPr>
          <p:spPr>
            <a:xfrm>
              <a:off x="8844391" y="211405"/>
              <a:ext cx="774700" cy="391795"/>
            </a:xfrm>
            <a:custGeom>
              <a:avLst/>
              <a:gdLst/>
              <a:ahLst/>
              <a:cxnLst/>
              <a:rect l="l" t="t" r="r" b="b"/>
              <a:pathLst>
                <a:path w="774700" h="391795">
                  <a:moveTo>
                    <a:pt x="0" y="0"/>
                  </a:moveTo>
                  <a:lnTo>
                    <a:pt x="14338" y="353606"/>
                  </a:lnTo>
                  <a:lnTo>
                    <a:pt x="752462" y="391794"/>
                  </a:lnTo>
                  <a:lnTo>
                    <a:pt x="774598" y="19672"/>
                  </a:lnTo>
                  <a:lnTo>
                    <a:pt x="0" y="0"/>
                  </a:lnTo>
                  <a:close/>
                </a:path>
              </a:pathLst>
            </a:custGeom>
            <a:solidFill>
              <a:srgbClr val="EEA300"/>
            </a:solidFill>
          </p:spPr>
          <p:txBody>
            <a:bodyPr wrap="square" lIns="0" tIns="0" rIns="0" bIns="0" rtlCol="0"/>
            <a:lstStyle/>
            <a:p>
              <a:endParaRPr/>
            </a:p>
          </p:txBody>
        </p:sp>
        <p:sp>
          <p:nvSpPr>
            <p:cNvPr id="68" name="object 17">
              <a:extLst>
                <a:ext uri="{FF2B5EF4-FFF2-40B4-BE49-F238E27FC236}">
                  <a16:creationId xmlns:a16="http://schemas.microsoft.com/office/drawing/2014/main" id="{39BE4009-B6CE-0E34-016E-2445D91F72FE}"/>
                </a:ext>
              </a:extLst>
            </p:cNvPr>
            <p:cNvSpPr/>
            <p:nvPr/>
          </p:nvSpPr>
          <p:spPr>
            <a:xfrm>
              <a:off x="7964952" y="3"/>
              <a:ext cx="796290" cy="580390"/>
            </a:xfrm>
            <a:custGeom>
              <a:avLst/>
              <a:gdLst/>
              <a:ahLst/>
              <a:cxnLst/>
              <a:rect l="l" t="t" r="r" b="b"/>
              <a:pathLst>
                <a:path w="796290" h="580390">
                  <a:moveTo>
                    <a:pt x="792772" y="0"/>
                  </a:moveTo>
                  <a:lnTo>
                    <a:pt x="0" y="0"/>
                  </a:lnTo>
                  <a:lnTo>
                    <a:pt x="1092" y="180149"/>
                  </a:lnTo>
                  <a:lnTo>
                    <a:pt x="354774" y="177990"/>
                  </a:lnTo>
                  <a:lnTo>
                    <a:pt x="418211" y="580085"/>
                  </a:lnTo>
                  <a:lnTo>
                    <a:pt x="796137" y="553389"/>
                  </a:lnTo>
                  <a:lnTo>
                    <a:pt x="792772" y="0"/>
                  </a:lnTo>
                  <a:close/>
                </a:path>
              </a:pathLst>
            </a:custGeom>
            <a:solidFill>
              <a:srgbClr val="A22A52"/>
            </a:solidFill>
          </p:spPr>
          <p:txBody>
            <a:bodyPr wrap="square" lIns="0" tIns="0" rIns="0" bIns="0" rtlCol="0"/>
            <a:lstStyle/>
            <a:p>
              <a:endParaRPr/>
            </a:p>
          </p:txBody>
        </p:sp>
        <p:sp>
          <p:nvSpPr>
            <p:cNvPr id="69" name="object 18">
              <a:extLst>
                <a:ext uri="{FF2B5EF4-FFF2-40B4-BE49-F238E27FC236}">
                  <a16:creationId xmlns:a16="http://schemas.microsoft.com/office/drawing/2014/main" id="{5215FD83-59F4-CD10-8F3D-831FB245D7D3}"/>
                </a:ext>
              </a:extLst>
            </p:cNvPr>
            <p:cNvSpPr/>
            <p:nvPr/>
          </p:nvSpPr>
          <p:spPr>
            <a:xfrm>
              <a:off x="7990895" y="251514"/>
              <a:ext cx="306705" cy="274320"/>
            </a:xfrm>
            <a:custGeom>
              <a:avLst/>
              <a:gdLst/>
              <a:ahLst/>
              <a:cxnLst/>
              <a:rect l="l" t="t" r="r" b="b"/>
              <a:pathLst>
                <a:path w="306704" h="274320">
                  <a:moveTo>
                    <a:pt x="274396" y="0"/>
                  </a:moveTo>
                  <a:lnTo>
                    <a:pt x="0" y="1663"/>
                  </a:lnTo>
                  <a:lnTo>
                    <a:pt x="13830" y="269887"/>
                  </a:lnTo>
                  <a:lnTo>
                    <a:pt x="306565" y="274205"/>
                  </a:lnTo>
                  <a:lnTo>
                    <a:pt x="274396" y="0"/>
                  </a:lnTo>
                  <a:close/>
                </a:path>
              </a:pathLst>
            </a:custGeom>
            <a:solidFill>
              <a:srgbClr val="F02127"/>
            </a:solidFill>
          </p:spPr>
          <p:txBody>
            <a:bodyPr wrap="square" lIns="0" tIns="0" rIns="0" bIns="0" rtlCol="0"/>
            <a:lstStyle/>
            <a:p>
              <a:endParaRPr/>
            </a:p>
          </p:txBody>
        </p:sp>
        <p:sp>
          <p:nvSpPr>
            <p:cNvPr id="70" name="object 19">
              <a:extLst>
                <a:ext uri="{FF2B5EF4-FFF2-40B4-BE49-F238E27FC236}">
                  <a16:creationId xmlns:a16="http://schemas.microsoft.com/office/drawing/2014/main" id="{81A9569D-DABF-1326-EF7C-E9122A24C083}"/>
                </a:ext>
              </a:extLst>
            </p:cNvPr>
            <p:cNvSpPr/>
            <p:nvPr/>
          </p:nvSpPr>
          <p:spPr>
            <a:xfrm>
              <a:off x="6149506" y="3"/>
              <a:ext cx="603250" cy="567055"/>
            </a:xfrm>
            <a:custGeom>
              <a:avLst/>
              <a:gdLst/>
              <a:ahLst/>
              <a:cxnLst/>
              <a:rect l="l" t="t" r="r" b="b"/>
              <a:pathLst>
                <a:path w="603250" h="567055">
                  <a:moveTo>
                    <a:pt x="570064" y="0"/>
                  </a:moveTo>
                  <a:lnTo>
                    <a:pt x="0" y="0"/>
                  </a:lnTo>
                  <a:lnTo>
                    <a:pt x="78397" y="566864"/>
                  </a:lnTo>
                  <a:lnTo>
                    <a:pt x="603059" y="521919"/>
                  </a:lnTo>
                  <a:lnTo>
                    <a:pt x="570064" y="0"/>
                  </a:lnTo>
                  <a:close/>
                </a:path>
              </a:pathLst>
            </a:custGeom>
            <a:solidFill>
              <a:srgbClr val="EEA200"/>
            </a:solidFill>
          </p:spPr>
          <p:txBody>
            <a:bodyPr wrap="square" lIns="0" tIns="0" rIns="0" bIns="0" rtlCol="0"/>
            <a:lstStyle/>
            <a:p>
              <a:endParaRPr/>
            </a:p>
          </p:txBody>
        </p:sp>
        <p:sp>
          <p:nvSpPr>
            <p:cNvPr id="71" name="object 20">
              <a:extLst>
                <a:ext uri="{FF2B5EF4-FFF2-40B4-BE49-F238E27FC236}">
                  <a16:creationId xmlns:a16="http://schemas.microsoft.com/office/drawing/2014/main" id="{3CE3C9EA-6E57-4B48-4F2D-6722D9B20C1E}"/>
                </a:ext>
              </a:extLst>
            </p:cNvPr>
            <p:cNvSpPr/>
            <p:nvPr/>
          </p:nvSpPr>
          <p:spPr>
            <a:xfrm>
              <a:off x="5433301" y="3"/>
              <a:ext cx="717550" cy="661035"/>
            </a:xfrm>
            <a:custGeom>
              <a:avLst/>
              <a:gdLst/>
              <a:ahLst/>
              <a:cxnLst/>
              <a:rect l="l" t="t" r="r" b="b"/>
              <a:pathLst>
                <a:path w="717550" h="661035">
                  <a:moveTo>
                    <a:pt x="643877" y="0"/>
                  </a:moveTo>
                  <a:lnTo>
                    <a:pt x="0" y="0"/>
                  </a:lnTo>
                  <a:lnTo>
                    <a:pt x="55473" y="660831"/>
                  </a:lnTo>
                  <a:lnTo>
                    <a:pt x="717232" y="597154"/>
                  </a:lnTo>
                  <a:lnTo>
                    <a:pt x="643877" y="0"/>
                  </a:lnTo>
                  <a:close/>
                </a:path>
              </a:pathLst>
            </a:custGeom>
            <a:solidFill>
              <a:srgbClr val="EC7700"/>
            </a:solidFill>
          </p:spPr>
          <p:txBody>
            <a:bodyPr wrap="square" lIns="0" tIns="0" rIns="0" bIns="0" rtlCol="0"/>
            <a:lstStyle/>
            <a:p>
              <a:endParaRPr/>
            </a:p>
          </p:txBody>
        </p:sp>
        <p:sp>
          <p:nvSpPr>
            <p:cNvPr id="72" name="object 21">
              <a:extLst>
                <a:ext uri="{FF2B5EF4-FFF2-40B4-BE49-F238E27FC236}">
                  <a16:creationId xmlns:a16="http://schemas.microsoft.com/office/drawing/2014/main" id="{5F37053D-9AA1-5FF7-F84F-312C59FECB31}"/>
                </a:ext>
              </a:extLst>
            </p:cNvPr>
            <p:cNvSpPr/>
            <p:nvPr/>
          </p:nvSpPr>
          <p:spPr>
            <a:xfrm>
              <a:off x="4683838" y="3"/>
              <a:ext cx="701675" cy="673100"/>
            </a:xfrm>
            <a:custGeom>
              <a:avLst/>
              <a:gdLst/>
              <a:ahLst/>
              <a:cxnLst/>
              <a:rect l="l" t="t" r="r" b="b"/>
              <a:pathLst>
                <a:path w="701675" h="673100">
                  <a:moveTo>
                    <a:pt x="650062" y="0"/>
                  </a:moveTo>
                  <a:lnTo>
                    <a:pt x="10160" y="0"/>
                  </a:lnTo>
                  <a:lnTo>
                    <a:pt x="0" y="665873"/>
                  </a:lnTo>
                  <a:lnTo>
                    <a:pt x="701535" y="672490"/>
                  </a:lnTo>
                  <a:lnTo>
                    <a:pt x="650062" y="0"/>
                  </a:lnTo>
                  <a:close/>
                </a:path>
              </a:pathLst>
            </a:custGeom>
            <a:solidFill>
              <a:srgbClr val="A22A52"/>
            </a:solidFill>
          </p:spPr>
          <p:txBody>
            <a:bodyPr wrap="square" lIns="0" tIns="0" rIns="0" bIns="0" rtlCol="0"/>
            <a:lstStyle/>
            <a:p>
              <a:endParaRPr/>
            </a:p>
          </p:txBody>
        </p:sp>
        <p:sp>
          <p:nvSpPr>
            <p:cNvPr id="73" name="object 22">
              <a:extLst>
                <a:ext uri="{FF2B5EF4-FFF2-40B4-BE49-F238E27FC236}">
                  <a16:creationId xmlns:a16="http://schemas.microsoft.com/office/drawing/2014/main" id="{21606004-9525-6EBD-B723-9CC37CF31EA1}"/>
                </a:ext>
              </a:extLst>
            </p:cNvPr>
            <p:cNvSpPr/>
            <p:nvPr/>
          </p:nvSpPr>
          <p:spPr>
            <a:xfrm>
              <a:off x="3133331" y="12"/>
              <a:ext cx="1485265" cy="1120775"/>
            </a:xfrm>
            <a:custGeom>
              <a:avLst/>
              <a:gdLst/>
              <a:ahLst/>
              <a:cxnLst/>
              <a:rect l="l" t="t" r="r" b="b"/>
              <a:pathLst>
                <a:path w="1485264" h="1120775">
                  <a:moveTo>
                    <a:pt x="1468501" y="179501"/>
                  </a:moveTo>
                  <a:lnTo>
                    <a:pt x="1459407" y="0"/>
                  </a:lnTo>
                  <a:lnTo>
                    <a:pt x="0" y="0"/>
                  </a:lnTo>
                  <a:lnTo>
                    <a:pt x="38176" y="208610"/>
                  </a:lnTo>
                  <a:lnTo>
                    <a:pt x="1468501" y="179501"/>
                  </a:lnTo>
                  <a:close/>
                </a:path>
                <a:path w="1485264" h="1120775">
                  <a:moveTo>
                    <a:pt x="1485112" y="1120470"/>
                  </a:moveTo>
                  <a:lnTo>
                    <a:pt x="1482369" y="669226"/>
                  </a:lnTo>
                  <a:lnTo>
                    <a:pt x="168859" y="772655"/>
                  </a:lnTo>
                  <a:lnTo>
                    <a:pt x="193065" y="1055763"/>
                  </a:lnTo>
                  <a:lnTo>
                    <a:pt x="1485112" y="1120470"/>
                  </a:lnTo>
                  <a:close/>
                </a:path>
              </a:pathLst>
            </a:custGeom>
            <a:solidFill>
              <a:srgbClr val="EC7700"/>
            </a:solidFill>
          </p:spPr>
          <p:txBody>
            <a:bodyPr wrap="square" lIns="0" tIns="0" rIns="0" bIns="0" rtlCol="0"/>
            <a:lstStyle/>
            <a:p>
              <a:endParaRPr/>
            </a:p>
          </p:txBody>
        </p:sp>
        <p:sp>
          <p:nvSpPr>
            <p:cNvPr id="74" name="object 23">
              <a:extLst>
                <a:ext uri="{FF2B5EF4-FFF2-40B4-BE49-F238E27FC236}">
                  <a16:creationId xmlns:a16="http://schemas.microsoft.com/office/drawing/2014/main" id="{15045313-8DEE-9E79-449C-C4E58EAFC88D}"/>
                </a:ext>
              </a:extLst>
            </p:cNvPr>
            <p:cNvSpPr/>
            <p:nvPr/>
          </p:nvSpPr>
          <p:spPr>
            <a:xfrm>
              <a:off x="3133957" y="249105"/>
              <a:ext cx="551815" cy="459740"/>
            </a:xfrm>
            <a:custGeom>
              <a:avLst/>
              <a:gdLst/>
              <a:ahLst/>
              <a:cxnLst/>
              <a:rect l="l" t="t" r="r" b="b"/>
              <a:pathLst>
                <a:path w="551814" h="459740">
                  <a:moveTo>
                    <a:pt x="532676" y="0"/>
                  </a:moveTo>
                  <a:lnTo>
                    <a:pt x="0" y="41300"/>
                  </a:lnTo>
                  <a:lnTo>
                    <a:pt x="100418" y="459422"/>
                  </a:lnTo>
                  <a:lnTo>
                    <a:pt x="551561" y="424040"/>
                  </a:lnTo>
                  <a:lnTo>
                    <a:pt x="532676" y="0"/>
                  </a:lnTo>
                  <a:close/>
                </a:path>
              </a:pathLst>
            </a:custGeom>
            <a:solidFill>
              <a:srgbClr val="EEA300"/>
            </a:solidFill>
          </p:spPr>
          <p:txBody>
            <a:bodyPr wrap="square" lIns="0" tIns="0" rIns="0" bIns="0" rtlCol="0"/>
            <a:lstStyle/>
            <a:p>
              <a:endParaRPr/>
            </a:p>
          </p:txBody>
        </p:sp>
        <p:sp>
          <p:nvSpPr>
            <p:cNvPr id="75" name="object 24">
              <a:extLst>
                <a:ext uri="{FF2B5EF4-FFF2-40B4-BE49-F238E27FC236}">
                  <a16:creationId xmlns:a16="http://schemas.microsoft.com/office/drawing/2014/main" id="{849B3ADB-76A7-4238-303F-1DD2FF645E5A}"/>
                </a:ext>
              </a:extLst>
            </p:cNvPr>
            <p:cNvSpPr/>
            <p:nvPr/>
          </p:nvSpPr>
          <p:spPr>
            <a:xfrm>
              <a:off x="3769963" y="253926"/>
              <a:ext cx="345440" cy="381000"/>
            </a:xfrm>
            <a:custGeom>
              <a:avLst/>
              <a:gdLst/>
              <a:ahLst/>
              <a:cxnLst/>
              <a:rect l="l" t="t" r="r" b="b"/>
              <a:pathLst>
                <a:path w="345439" h="381000">
                  <a:moveTo>
                    <a:pt x="0" y="0"/>
                  </a:moveTo>
                  <a:lnTo>
                    <a:pt x="13195" y="380568"/>
                  </a:lnTo>
                  <a:lnTo>
                    <a:pt x="344855" y="373113"/>
                  </a:lnTo>
                  <a:lnTo>
                    <a:pt x="337248" y="14262"/>
                  </a:lnTo>
                  <a:lnTo>
                    <a:pt x="0" y="0"/>
                  </a:lnTo>
                  <a:close/>
                </a:path>
              </a:pathLst>
            </a:custGeom>
            <a:solidFill>
              <a:srgbClr val="EC7700"/>
            </a:solidFill>
          </p:spPr>
          <p:txBody>
            <a:bodyPr wrap="square" lIns="0" tIns="0" rIns="0" bIns="0" rtlCol="0"/>
            <a:lstStyle/>
            <a:p>
              <a:endParaRPr/>
            </a:p>
          </p:txBody>
        </p:sp>
        <p:sp>
          <p:nvSpPr>
            <p:cNvPr id="76" name="object 25">
              <a:extLst>
                <a:ext uri="{FF2B5EF4-FFF2-40B4-BE49-F238E27FC236}">
                  <a16:creationId xmlns:a16="http://schemas.microsoft.com/office/drawing/2014/main" id="{66955E0E-3BCB-AA5F-61BF-34825D353B20}"/>
                </a:ext>
              </a:extLst>
            </p:cNvPr>
            <p:cNvSpPr/>
            <p:nvPr/>
          </p:nvSpPr>
          <p:spPr>
            <a:xfrm>
              <a:off x="2809151" y="240562"/>
              <a:ext cx="1806575" cy="810260"/>
            </a:xfrm>
            <a:custGeom>
              <a:avLst/>
              <a:gdLst/>
              <a:ahLst/>
              <a:cxnLst/>
              <a:rect l="l" t="t" r="r" b="b"/>
              <a:pathLst>
                <a:path w="1806575" h="810260">
                  <a:moveTo>
                    <a:pt x="412381" y="809955"/>
                  </a:moveTo>
                  <a:lnTo>
                    <a:pt x="398373" y="614146"/>
                  </a:lnTo>
                  <a:lnTo>
                    <a:pt x="0" y="789305"/>
                  </a:lnTo>
                  <a:lnTo>
                    <a:pt x="412381" y="809955"/>
                  </a:lnTo>
                  <a:close/>
                </a:path>
                <a:path w="1806575" h="810260">
                  <a:moveTo>
                    <a:pt x="1806041" y="345363"/>
                  </a:moveTo>
                  <a:lnTo>
                    <a:pt x="1804022" y="13677"/>
                  </a:lnTo>
                  <a:lnTo>
                    <a:pt x="1368577" y="0"/>
                  </a:lnTo>
                  <a:lnTo>
                    <a:pt x="1376299" y="375170"/>
                  </a:lnTo>
                  <a:lnTo>
                    <a:pt x="1806041" y="345363"/>
                  </a:lnTo>
                  <a:close/>
                </a:path>
              </a:pathLst>
            </a:custGeom>
            <a:solidFill>
              <a:srgbClr val="A22A52"/>
            </a:solidFill>
          </p:spPr>
          <p:txBody>
            <a:bodyPr wrap="square" lIns="0" tIns="0" rIns="0" bIns="0" rtlCol="0"/>
            <a:lstStyle/>
            <a:p>
              <a:endParaRPr/>
            </a:p>
          </p:txBody>
        </p:sp>
        <p:sp>
          <p:nvSpPr>
            <p:cNvPr id="77" name="object 26">
              <a:extLst>
                <a:ext uri="{FF2B5EF4-FFF2-40B4-BE49-F238E27FC236}">
                  <a16:creationId xmlns:a16="http://schemas.microsoft.com/office/drawing/2014/main" id="{E7D36B14-0B4B-FB45-AA2F-7540565E9E3F}"/>
                </a:ext>
              </a:extLst>
            </p:cNvPr>
            <p:cNvSpPr/>
            <p:nvPr/>
          </p:nvSpPr>
          <p:spPr>
            <a:xfrm>
              <a:off x="1386619" y="436882"/>
              <a:ext cx="1178560" cy="581025"/>
            </a:xfrm>
            <a:custGeom>
              <a:avLst/>
              <a:gdLst/>
              <a:ahLst/>
              <a:cxnLst/>
              <a:rect l="l" t="t" r="r" b="b"/>
              <a:pathLst>
                <a:path w="1178560" h="581025">
                  <a:moveTo>
                    <a:pt x="320624" y="0"/>
                  </a:moveTo>
                  <a:lnTo>
                    <a:pt x="0" y="119430"/>
                  </a:lnTo>
                  <a:lnTo>
                    <a:pt x="22783" y="522884"/>
                  </a:lnTo>
                  <a:lnTo>
                    <a:pt x="1178407" y="580758"/>
                  </a:lnTo>
                  <a:lnTo>
                    <a:pt x="1080808" y="170433"/>
                  </a:lnTo>
                  <a:lnTo>
                    <a:pt x="371894" y="473100"/>
                  </a:lnTo>
                  <a:lnTo>
                    <a:pt x="320624" y="0"/>
                  </a:lnTo>
                  <a:close/>
                </a:path>
              </a:pathLst>
            </a:custGeom>
            <a:solidFill>
              <a:srgbClr val="EC7700"/>
            </a:solidFill>
          </p:spPr>
          <p:txBody>
            <a:bodyPr wrap="square" lIns="0" tIns="0" rIns="0" bIns="0" rtlCol="0"/>
            <a:lstStyle/>
            <a:p>
              <a:endParaRPr/>
            </a:p>
          </p:txBody>
        </p:sp>
        <p:sp>
          <p:nvSpPr>
            <p:cNvPr id="78" name="object 27">
              <a:extLst>
                <a:ext uri="{FF2B5EF4-FFF2-40B4-BE49-F238E27FC236}">
                  <a16:creationId xmlns:a16="http://schemas.microsoft.com/office/drawing/2014/main" id="{65759111-92D6-09BC-8272-DBD1D428D199}"/>
                </a:ext>
              </a:extLst>
            </p:cNvPr>
            <p:cNvSpPr/>
            <p:nvPr/>
          </p:nvSpPr>
          <p:spPr>
            <a:xfrm>
              <a:off x="1793446" y="176540"/>
              <a:ext cx="661035" cy="605155"/>
            </a:xfrm>
            <a:custGeom>
              <a:avLst/>
              <a:gdLst/>
              <a:ahLst/>
              <a:cxnLst/>
              <a:rect l="l" t="t" r="r" b="b"/>
              <a:pathLst>
                <a:path w="661035" h="605155">
                  <a:moveTo>
                    <a:pt x="582599" y="0"/>
                  </a:moveTo>
                  <a:lnTo>
                    <a:pt x="0" y="228714"/>
                  </a:lnTo>
                  <a:lnTo>
                    <a:pt x="81762" y="604862"/>
                  </a:lnTo>
                  <a:lnTo>
                    <a:pt x="660641" y="332778"/>
                  </a:lnTo>
                  <a:lnTo>
                    <a:pt x="582599" y="0"/>
                  </a:lnTo>
                  <a:close/>
                </a:path>
              </a:pathLst>
            </a:custGeom>
            <a:solidFill>
              <a:srgbClr val="EEA200"/>
            </a:solidFill>
          </p:spPr>
          <p:txBody>
            <a:bodyPr wrap="square" lIns="0" tIns="0" rIns="0" bIns="0" rtlCol="0"/>
            <a:lstStyle/>
            <a:p>
              <a:endParaRPr/>
            </a:p>
          </p:txBody>
        </p:sp>
        <p:sp>
          <p:nvSpPr>
            <p:cNvPr id="79" name="object 28">
              <a:extLst>
                <a:ext uri="{FF2B5EF4-FFF2-40B4-BE49-F238E27FC236}">
                  <a16:creationId xmlns:a16="http://schemas.microsoft.com/office/drawing/2014/main" id="{1B2CF114-AAE3-6950-CE55-8DD4A6AE776C}"/>
                </a:ext>
              </a:extLst>
            </p:cNvPr>
            <p:cNvSpPr/>
            <p:nvPr/>
          </p:nvSpPr>
          <p:spPr>
            <a:xfrm>
              <a:off x="1329931" y="12"/>
              <a:ext cx="1856739" cy="994410"/>
            </a:xfrm>
            <a:custGeom>
              <a:avLst/>
              <a:gdLst/>
              <a:ahLst/>
              <a:cxnLst/>
              <a:rect l="l" t="t" r="r" b="b"/>
              <a:pathLst>
                <a:path w="1856739" h="994410">
                  <a:moveTo>
                    <a:pt x="1020038" y="109982"/>
                  </a:moveTo>
                  <a:lnTo>
                    <a:pt x="993978" y="0"/>
                  </a:lnTo>
                  <a:lnTo>
                    <a:pt x="0" y="0"/>
                  </a:lnTo>
                  <a:lnTo>
                    <a:pt x="3136" y="516115"/>
                  </a:lnTo>
                  <a:lnTo>
                    <a:pt x="1020038" y="109982"/>
                  </a:lnTo>
                  <a:close/>
                </a:path>
                <a:path w="1856739" h="994410">
                  <a:moveTo>
                    <a:pt x="1856346" y="773430"/>
                  </a:moveTo>
                  <a:lnTo>
                    <a:pt x="1708480" y="0"/>
                  </a:lnTo>
                  <a:lnTo>
                    <a:pt x="1073975" y="0"/>
                  </a:lnTo>
                  <a:lnTo>
                    <a:pt x="1341335" y="994257"/>
                  </a:lnTo>
                  <a:lnTo>
                    <a:pt x="1856346" y="773430"/>
                  </a:lnTo>
                  <a:close/>
                </a:path>
              </a:pathLst>
            </a:custGeom>
            <a:solidFill>
              <a:srgbClr val="A22A52"/>
            </a:solidFill>
          </p:spPr>
          <p:txBody>
            <a:bodyPr wrap="square" lIns="0" tIns="0" rIns="0" bIns="0" rtlCol="0"/>
            <a:lstStyle/>
            <a:p>
              <a:endParaRPr/>
            </a:p>
          </p:txBody>
        </p:sp>
        <p:sp>
          <p:nvSpPr>
            <p:cNvPr id="80" name="object 29">
              <a:extLst>
                <a:ext uri="{FF2B5EF4-FFF2-40B4-BE49-F238E27FC236}">
                  <a16:creationId xmlns:a16="http://schemas.microsoft.com/office/drawing/2014/main" id="{3A36BB2C-5CAA-3AC2-3C40-5DB070DA1CB2}"/>
                </a:ext>
              </a:extLst>
            </p:cNvPr>
            <p:cNvSpPr/>
            <p:nvPr/>
          </p:nvSpPr>
          <p:spPr>
            <a:xfrm>
              <a:off x="0" y="640591"/>
              <a:ext cx="1273810" cy="177800"/>
            </a:xfrm>
            <a:custGeom>
              <a:avLst/>
              <a:gdLst/>
              <a:ahLst/>
              <a:cxnLst/>
              <a:rect l="l" t="t" r="r" b="b"/>
              <a:pathLst>
                <a:path w="1273810" h="177800">
                  <a:moveTo>
                    <a:pt x="1273441" y="0"/>
                  </a:moveTo>
                  <a:lnTo>
                    <a:pt x="0" y="37096"/>
                  </a:lnTo>
                  <a:lnTo>
                    <a:pt x="0" y="150799"/>
                  </a:lnTo>
                  <a:lnTo>
                    <a:pt x="1093876" y="80759"/>
                  </a:lnTo>
                  <a:lnTo>
                    <a:pt x="1101915" y="177241"/>
                  </a:lnTo>
                  <a:lnTo>
                    <a:pt x="1273441" y="0"/>
                  </a:lnTo>
                  <a:close/>
                </a:path>
              </a:pathLst>
            </a:custGeom>
            <a:solidFill>
              <a:srgbClr val="EC7700"/>
            </a:solidFill>
          </p:spPr>
          <p:txBody>
            <a:bodyPr wrap="square" lIns="0" tIns="0" rIns="0" bIns="0" rtlCol="0"/>
            <a:lstStyle/>
            <a:p>
              <a:endParaRPr/>
            </a:p>
          </p:txBody>
        </p:sp>
        <p:sp>
          <p:nvSpPr>
            <p:cNvPr id="81" name="object 30">
              <a:extLst>
                <a:ext uri="{FF2B5EF4-FFF2-40B4-BE49-F238E27FC236}">
                  <a16:creationId xmlns:a16="http://schemas.microsoft.com/office/drawing/2014/main" id="{DAF38538-2C63-23D6-D3E6-DA6CF393D562}"/>
                </a:ext>
              </a:extLst>
            </p:cNvPr>
            <p:cNvSpPr/>
            <p:nvPr/>
          </p:nvSpPr>
          <p:spPr>
            <a:xfrm>
              <a:off x="0" y="3"/>
              <a:ext cx="1226820" cy="558800"/>
            </a:xfrm>
            <a:custGeom>
              <a:avLst/>
              <a:gdLst/>
              <a:ahLst/>
              <a:cxnLst/>
              <a:rect l="l" t="t" r="r" b="b"/>
              <a:pathLst>
                <a:path w="1226820" h="558800">
                  <a:moveTo>
                    <a:pt x="1226553" y="0"/>
                  </a:moveTo>
                  <a:lnTo>
                    <a:pt x="0" y="0"/>
                  </a:lnTo>
                  <a:lnTo>
                    <a:pt x="0" y="558774"/>
                  </a:lnTo>
                  <a:lnTo>
                    <a:pt x="1219187" y="545490"/>
                  </a:lnTo>
                  <a:lnTo>
                    <a:pt x="1226553" y="0"/>
                  </a:lnTo>
                  <a:close/>
                </a:path>
              </a:pathLst>
            </a:custGeom>
            <a:solidFill>
              <a:srgbClr val="EEA300"/>
            </a:solidFill>
          </p:spPr>
          <p:txBody>
            <a:bodyPr wrap="square" lIns="0" tIns="0" rIns="0" bIns="0" rtlCol="0"/>
            <a:lstStyle/>
            <a:p>
              <a:endParaRPr/>
            </a:p>
          </p:txBody>
        </p:sp>
        <p:sp>
          <p:nvSpPr>
            <p:cNvPr id="82" name="object 31">
              <a:extLst>
                <a:ext uri="{FF2B5EF4-FFF2-40B4-BE49-F238E27FC236}">
                  <a16:creationId xmlns:a16="http://schemas.microsoft.com/office/drawing/2014/main" id="{CD9D45DF-506F-C64C-1500-9A24EEDE99D0}"/>
                </a:ext>
              </a:extLst>
            </p:cNvPr>
            <p:cNvSpPr/>
            <p:nvPr/>
          </p:nvSpPr>
          <p:spPr>
            <a:xfrm>
              <a:off x="1139591" y="785093"/>
              <a:ext cx="165735" cy="169545"/>
            </a:xfrm>
            <a:custGeom>
              <a:avLst/>
              <a:gdLst/>
              <a:ahLst/>
              <a:cxnLst/>
              <a:rect l="l" t="t" r="r" b="b"/>
              <a:pathLst>
                <a:path w="165734" h="169544">
                  <a:moveTo>
                    <a:pt x="155079" y="0"/>
                  </a:moveTo>
                  <a:lnTo>
                    <a:pt x="0" y="161163"/>
                  </a:lnTo>
                  <a:lnTo>
                    <a:pt x="165608" y="169456"/>
                  </a:lnTo>
                  <a:lnTo>
                    <a:pt x="155079" y="0"/>
                  </a:lnTo>
                  <a:close/>
                </a:path>
              </a:pathLst>
            </a:custGeom>
            <a:solidFill>
              <a:srgbClr val="A22A52"/>
            </a:solidFill>
          </p:spPr>
          <p:txBody>
            <a:bodyPr wrap="square" lIns="0" tIns="0" rIns="0" bIns="0" rtlCol="0"/>
            <a:lstStyle/>
            <a:p>
              <a:endParaRPr/>
            </a:p>
          </p:txBody>
        </p:sp>
        <p:sp>
          <p:nvSpPr>
            <p:cNvPr id="83" name="object 32">
              <a:extLst>
                <a:ext uri="{FF2B5EF4-FFF2-40B4-BE49-F238E27FC236}">
                  <a16:creationId xmlns:a16="http://schemas.microsoft.com/office/drawing/2014/main" id="{42026E44-B62F-91D8-26AD-2304D41260D1}"/>
                </a:ext>
              </a:extLst>
            </p:cNvPr>
            <p:cNvSpPr/>
            <p:nvPr/>
          </p:nvSpPr>
          <p:spPr>
            <a:xfrm>
              <a:off x="12401892" y="1412379"/>
              <a:ext cx="603250" cy="128270"/>
            </a:xfrm>
            <a:custGeom>
              <a:avLst/>
              <a:gdLst/>
              <a:ahLst/>
              <a:cxnLst/>
              <a:rect l="l" t="t" r="r" b="b"/>
              <a:pathLst>
                <a:path w="603250" h="128269">
                  <a:moveTo>
                    <a:pt x="602907" y="0"/>
                  </a:moveTo>
                  <a:lnTo>
                    <a:pt x="0" y="83388"/>
                  </a:lnTo>
                  <a:lnTo>
                    <a:pt x="1244" y="97942"/>
                  </a:lnTo>
                  <a:lnTo>
                    <a:pt x="602907" y="128066"/>
                  </a:lnTo>
                  <a:lnTo>
                    <a:pt x="602907" y="0"/>
                  </a:lnTo>
                  <a:close/>
                </a:path>
              </a:pathLst>
            </a:custGeom>
            <a:solidFill>
              <a:srgbClr val="EEA200"/>
            </a:solidFill>
          </p:spPr>
          <p:txBody>
            <a:bodyPr wrap="square" lIns="0" tIns="0" rIns="0" bIns="0" rtlCol="0"/>
            <a:lstStyle/>
            <a:p>
              <a:endParaRPr/>
            </a:p>
          </p:txBody>
        </p:sp>
        <p:sp>
          <p:nvSpPr>
            <p:cNvPr id="84" name="object 33">
              <a:extLst>
                <a:ext uri="{FF2B5EF4-FFF2-40B4-BE49-F238E27FC236}">
                  <a16:creationId xmlns:a16="http://schemas.microsoft.com/office/drawing/2014/main" id="{94D7E486-1F1B-31B3-574E-947A9452B029}"/>
                </a:ext>
              </a:extLst>
            </p:cNvPr>
            <p:cNvSpPr/>
            <p:nvPr/>
          </p:nvSpPr>
          <p:spPr>
            <a:xfrm>
              <a:off x="12307915" y="680878"/>
              <a:ext cx="697230" cy="737870"/>
            </a:xfrm>
            <a:custGeom>
              <a:avLst/>
              <a:gdLst/>
              <a:ahLst/>
              <a:cxnLst/>
              <a:rect l="l" t="t" r="r" b="b"/>
              <a:pathLst>
                <a:path w="697230" h="737869">
                  <a:moveTo>
                    <a:pt x="696887" y="0"/>
                  </a:moveTo>
                  <a:lnTo>
                    <a:pt x="0" y="75768"/>
                  </a:lnTo>
                  <a:lnTo>
                    <a:pt x="63677" y="737501"/>
                  </a:lnTo>
                  <a:lnTo>
                    <a:pt x="696887" y="641477"/>
                  </a:lnTo>
                  <a:lnTo>
                    <a:pt x="696887" y="0"/>
                  </a:lnTo>
                  <a:close/>
                </a:path>
              </a:pathLst>
            </a:custGeom>
            <a:solidFill>
              <a:srgbClr val="EC7700"/>
            </a:solidFill>
          </p:spPr>
          <p:txBody>
            <a:bodyPr wrap="square" lIns="0" tIns="0" rIns="0" bIns="0" rtlCol="0"/>
            <a:lstStyle/>
            <a:p>
              <a:endParaRPr/>
            </a:p>
          </p:txBody>
        </p:sp>
        <p:sp>
          <p:nvSpPr>
            <p:cNvPr id="85" name="object 34">
              <a:extLst>
                <a:ext uri="{FF2B5EF4-FFF2-40B4-BE49-F238E27FC236}">
                  <a16:creationId xmlns:a16="http://schemas.microsoft.com/office/drawing/2014/main" id="{F3F1DDA8-20A5-622B-7C24-F658DAEF3C60}"/>
                </a:ext>
              </a:extLst>
            </p:cNvPr>
            <p:cNvSpPr/>
            <p:nvPr/>
          </p:nvSpPr>
          <p:spPr>
            <a:xfrm>
              <a:off x="12296260" y="3"/>
              <a:ext cx="708660" cy="653415"/>
            </a:xfrm>
            <a:custGeom>
              <a:avLst/>
              <a:gdLst/>
              <a:ahLst/>
              <a:cxnLst/>
              <a:rect l="l" t="t" r="r" b="b"/>
              <a:pathLst>
                <a:path w="708659" h="653415">
                  <a:moveTo>
                    <a:pt x="708545" y="0"/>
                  </a:moveTo>
                  <a:lnTo>
                    <a:pt x="6159" y="0"/>
                  </a:lnTo>
                  <a:lnTo>
                    <a:pt x="0" y="653224"/>
                  </a:lnTo>
                  <a:lnTo>
                    <a:pt x="708545" y="598995"/>
                  </a:lnTo>
                  <a:lnTo>
                    <a:pt x="708545" y="0"/>
                  </a:lnTo>
                  <a:close/>
                </a:path>
              </a:pathLst>
            </a:custGeom>
            <a:solidFill>
              <a:srgbClr val="A22A52"/>
            </a:solidFill>
          </p:spPr>
          <p:txBody>
            <a:bodyPr wrap="square" lIns="0" tIns="0" rIns="0" bIns="0" rtlCol="0"/>
            <a:lstStyle/>
            <a:p>
              <a:endParaRPr/>
            </a:p>
          </p:txBody>
        </p:sp>
        <p:sp>
          <p:nvSpPr>
            <p:cNvPr id="86" name="object 35">
              <a:extLst>
                <a:ext uri="{FF2B5EF4-FFF2-40B4-BE49-F238E27FC236}">
                  <a16:creationId xmlns:a16="http://schemas.microsoft.com/office/drawing/2014/main" id="{B914EFFE-C8F7-638A-81A7-D9380368481F}"/>
                </a:ext>
              </a:extLst>
            </p:cNvPr>
            <p:cNvSpPr/>
            <p:nvPr/>
          </p:nvSpPr>
          <p:spPr>
            <a:xfrm>
              <a:off x="10924771" y="775263"/>
              <a:ext cx="1304290" cy="708660"/>
            </a:xfrm>
            <a:custGeom>
              <a:avLst/>
              <a:gdLst/>
              <a:ahLst/>
              <a:cxnLst/>
              <a:rect l="l" t="t" r="r" b="b"/>
              <a:pathLst>
                <a:path w="1304290" h="708660">
                  <a:moveTo>
                    <a:pt x="1263954" y="0"/>
                  </a:moveTo>
                  <a:lnTo>
                    <a:pt x="0" y="103124"/>
                  </a:lnTo>
                  <a:lnTo>
                    <a:pt x="47891" y="663422"/>
                  </a:lnTo>
                  <a:lnTo>
                    <a:pt x="942276" y="708202"/>
                  </a:lnTo>
                  <a:lnTo>
                    <a:pt x="1303769" y="661885"/>
                  </a:lnTo>
                  <a:lnTo>
                    <a:pt x="1263954" y="0"/>
                  </a:lnTo>
                  <a:close/>
                </a:path>
              </a:pathLst>
            </a:custGeom>
            <a:solidFill>
              <a:srgbClr val="EEA300"/>
            </a:solidFill>
          </p:spPr>
          <p:txBody>
            <a:bodyPr wrap="square" lIns="0" tIns="0" rIns="0" bIns="0" rtlCol="0"/>
            <a:lstStyle/>
            <a:p>
              <a:endParaRPr/>
            </a:p>
          </p:txBody>
        </p:sp>
        <p:sp>
          <p:nvSpPr>
            <p:cNvPr id="87" name="object 36">
              <a:extLst>
                <a:ext uri="{FF2B5EF4-FFF2-40B4-BE49-F238E27FC236}">
                  <a16:creationId xmlns:a16="http://schemas.microsoft.com/office/drawing/2014/main" id="{B5954AB6-9322-D797-D5E7-BC72AB918D3A}"/>
                </a:ext>
              </a:extLst>
            </p:cNvPr>
            <p:cNvSpPr/>
            <p:nvPr/>
          </p:nvSpPr>
          <p:spPr>
            <a:xfrm>
              <a:off x="10830538" y="3"/>
              <a:ext cx="1394460" cy="314325"/>
            </a:xfrm>
            <a:custGeom>
              <a:avLst/>
              <a:gdLst/>
              <a:ahLst/>
              <a:cxnLst/>
              <a:rect l="l" t="t" r="r" b="b"/>
              <a:pathLst>
                <a:path w="1394459" h="314325">
                  <a:moveTo>
                    <a:pt x="1393977" y="0"/>
                  </a:moveTo>
                  <a:lnTo>
                    <a:pt x="0" y="0"/>
                  </a:lnTo>
                  <a:lnTo>
                    <a:pt x="17170" y="314020"/>
                  </a:lnTo>
                  <a:lnTo>
                    <a:pt x="1387348" y="283933"/>
                  </a:lnTo>
                  <a:lnTo>
                    <a:pt x="1393977" y="0"/>
                  </a:lnTo>
                  <a:close/>
                </a:path>
              </a:pathLst>
            </a:custGeom>
            <a:solidFill>
              <a:srgbClr val="EEA200"/>
            </a:solidFill>
          </p:spPr>
          <p:txBody>
            <a:bodyPr wrap="square" lIns="0" tIns="0" rIns="0" bIns="0" rtlCol="0"/>
            <a:lstStyle/>
            <a:p>
              <a:endParaRPr/>
            </a:p>
          </p:txBody>
        </p:sp>
        <p:sp>
          <p:nvSpPr>
            <p:cNvPr id="88" name="object 37">
              <a:extLst>
                <a:ext uri="{FF2B5EF4-FFF2-40B4-BE49-F238E27FC236}">
                  <a16:creationId xmlns:a16="http://schemas.microsoft.com/office/drawing/2014/main" id="{DB2C46AB-F80D-8925-5D15-CC694E214772}"/>
                </a:ext>
              </a:extLst>
            </p:cNvPr>
            <p:cNvSpPr/>
            <p:nvPr/>
          </p:nvSpPr>
          <p:spPr>
            <a:xfrm>
              <a:off x="10810139" y="369892"/>
              <a:ext cx="551815" cy="444500"/>
            </a:xfrm>
            <a:custGeom>
              <a:avLst/>
              <a:gdLst/>
              <a:ahLst/>
              <a:cxnLst/>
              <a:rect l="l" t="t" r="r" b="b"/>
              <a:pathLst>
                <a:path w="551815" h="444500">
                  <a:moveTo>
                    <a:pt x="549084" y="0"/>
                  </a:moveTo>
                  <a:lnTo>
                    <a:pt x="0" y="25920"/>
                  </a:lnTo>
                  <a:lnTo>
                    <a:pt x="100418" y="444030"/>
                  </a:lnTo>
                  <a:lnTo>
                    <a:pt x="551561" y="408647"/>
                  </a:lnTo>
                  <a:lnTo>
                    <a:pt x="549084" y="0"/>
                  </a:lnTo>
                  <a:close/>
                </a:path>
              </a:pathLst>
            </a:custGeom>
            <a:solidFill>
              <a:srgbClr val="A22A52"/>
            </a:solidFill>
          </p:spPr>
          <p:txBody>
            <a:bodyPr wrap="square" lIns="0" tIns="0" rIns="0" bIns="0" rtlCol="0"/>
            <a:lstStyle/>
            <a:p>
              <a:endParaRPr/>
            </a:p>
          </p:txBody>
        </p:sp>
        <p:sp>
          <p:nvSpPr>
            <p:cNvPr id="89" name="object 38">
              <a:extLst>
                <a:ext uri="{FF2B5EF4-FFF2-40B4-BE49-F238E27FC236}">
                  <a16:creationId xmlns:a16="http://schemas.microsoft.com/office/drawing/2014/main" id="{0DBEEED6-94A9-17A9-AB1B-35015D92CF4E}"/>
                </a:ext>
              </a:extLst>
            </p:cNvPr>
            <p:cNvSpPr/>
            <p:nvPr/>
          </p:nvSpPr>
          <p:spPr>
            <a:xfrm>
              <a:off x="11446157" y="359322"/>
              <a:ext cx="345440" cy="381000"/>
            </a:xfrm>
            <a:custGeom>
              <a:avLst/>
              <a:gdLst/>
              <a:ahLst/>
              <a:cxnLst/>
              <a:rect l="l" t="t" r="r" b="b"/>
              <a:pathLst>
                <a:path w="345440" h="381000">
                  <a:moveTo>
                    <a:pt x="0" y="0"/>
                  </a:moveTo>
                  <a:lnTo>
                    <a:pt x="13195" y="380568"/>
                  </a:lnTo>
                  <a:lnTo>
                    <a:pt x="344843" y="373113"/>
                  </a:lnTo>
                  <a:lnTo>
                    <a:pt x="337235" y="14274"/>
                  </a:lnTo>
                  <a:lnTo>
                    <a:pt x="0" y="0"/>
                  </a:lnTo>
                  <a:close/>
                </a:path>
              </a:pathLst>
            </a:custGeom>
            <a:solidFill>
              <a:srgbClr val="EC7700"/>
            </a:solidFill>
          </p:spPr>
          <p:txBody>
            <a:bodyPr wrap="square" lIns="0" tIns="0" rIns="0" bIns="0" rtlCol="0"/>
            <a:lstStyle/>
            <a:p>
              <a:endParaRPr/>
            </a:p>
          </p:txBody>
        </p:sp>
        <p:sp>
          <p:nvSpPr>
            <p:cNvPr id="90" name="object 39">
              <a:extLst>
                <a:ext uri="{FF2B5EF4-FFF2-40B4-BE49-F238E27FC236}">
                  <a16:creationId xmlns:a16="http://schemas.microsoft.com/office/drawing/2014/main" id="{013C779F-EB86-7E98-2A0E-4F5EB45CA647}"/>
                </a:ext>
              </a:extLst>
            </p:cNvPr>
            <p:cNvSpPr/>
            <p:nvPr/>
          </p:nvSpPr>
          <p:spPr>
            <a:xfrm>
              <a:off x="11853933" y="345963"/>
              <a:ext cx="367030" cy="375285"/>
            </a:xfrm>
            <a:custGeom>
              <a:avLst/>
              <a:gdLst/>
              <a:ahLst/>
              <a:cxnLst/>
              <a:rect l="l" t="t" r="r" b="b"/>
              <a:pathLst>
                <a:path w="367029" h="375284">
                  <a:moveTo>
                    <a:pt x="0" y="0"/>
                  </a:moveTo>
                  <a:lnTo>
                    <a:pt x="7708" y="375170"/>
                  </a:lnTo>
                  <a:lnTo>
                    <a:pt x="366433" y="345795"/>
                  </a:lnTo>
                  <a:lnTo>
                    <a:pt x="364413" y="14097"/>
                  </a:lnTo>
                  <a:lnTo>
                    <a:pt x="0" y="0"/>
                  </a:lnTo>
                  <a:close/>
                </a:path>
              </a:pathLst>
            </a:custGeom>
            <a:solidFill>
              <a:srgbClr val="A22A52"/>
            </a:solidFill>
          </p:spPr>
          <p:txBody>
            <a:bodyPr wrap="square" lIns="0" tIns="0" rIns="0" bIns="0" rtlCol="0"/>
            <a:lstStyle/>
            <a:p>
              <a:endParaRPr/>
            </a:p>
          </p:txBody>
        </p:sp>
        <p:sp>
          <p:nvSpPr>
            <p:cNvPr id="91" name="object 40">
              <a:extLst>
                <a:ext uri="{FF2B5EF4-FFF2-40B4-BE49-F238E27FC236}">
                  <a16:creationId xmlns:a16="http://schemas.microsoft.com/office/drawing/2014/main" id="{D12921BA-2913-0A4A-582A-D39842D6CE5B}"/>
                </a:ext>
              </a:extLst>
            </p:cNvPr>
            <p:cNvSpPr/>
            <p:nvPr/>
          </p:nvSpPr>
          <p:spPr>
            <a:xfrm>
              <a:off x="10085044" y="688377"/>
              <a:ext cx="778510" cy="744855"/>
            </a:xfrm>
            <a:custGeom>
              <a:avLst/>
              <a:gdLst/>
              <a:ahLst/>
              <a:cxnLst/>
              <a:rect l="l" t="t" r="r" b="b"/>
              <a:pathLst>
                <a:path w="778509" h="744855">
                  <a:moveTo>
                    <a:pt x="346811" y="723226"/>
                  </a:moveTo>
                  <a:lnTo>
                    <a:pt x="305917" y="468414"/>
                  </a:lnTo>
                  <a:lnTo>
                    <a:pt x="0" y="502551"/>
                  </a:lnTo>
                  <a:lnTo>
                    <a:pt x="19342" y="706831"/>
                  </a:lnTo>
                  <a:lnTo>
                    <a:pt x="346811" y="723226"/>
                  </a:lnTo>
                  <a:close/>
                </a:path>
                <a:path w="778509" h="744855">
                  <a:moveTo>
                    <a:pt x="778243" y="744829"/>
                  </a:moveTo>
                  <a:lnTo>
                    <a:pt x="708825" y="0"/>
                  </a:lnTo>
                  <a:lnTo>
                    <a:pt x="369277" y="26289"/>
                  </a:lnTo>
                  <a:lnTo>
                    <a:pt x="436067" y="727697"/>
                  </a:lnTo>
                  <a:lnTo>
                    <a:pt x="778243" y="744829"/>
                  </a:lnTo>
                  <a:close/>
                </a:path>
              </a:pathLst>
            </a:custGeom>
            <a:solidFill>
              <a:srgbClr val="EC7700"/>
            </a:solidFill>
          </p:spPr>
          <p:txBody>
            <a:bodyPr wrap="square" lIns="0" tIns="0" rIns="0" bIns="0" rtlCol="0"/>
            <a:lstStyle/>
            <a:p>
              <a:endParaRPr/>
            </a:p>
          </p:txBody>
        </p:sp>
        <p:sp>
          <p:nvSpPr>
            <p:cNvPr id="92" name="object 41">
              <a:extLst>
                <a:ext uri="{FF2B5EF4-FFF2-40B4-BE49-F238E27FC236}">
                  <a16:creationId xmlns:a16="http://schemas.microsoft.com/office/drawing/2014/main" id="{B79EE6D8-09D0-E16A-4F38-338D84364256}"/>
                </a:ext>
              </a:extLst>
            </p:cNvPr>
            <p:cNvSpPr/>
            <p:nvPr/>
          </p:nvSpPr>
          <p:spPr>
            <a:xfrm>
              <a:off x="10061223" y="723226"/>
              <a:ext cx="349250" cy="396240"/>
            </a:xfrm>
            <a:custGeom>
              <a:avLst/>
              <a:gdLst/>
              <a:ahLst/>
              <a:cxnLst/>
              <a:rect l="l" t="t" r="r" b="b"/>
              <a:pathLst>
                <a:path w="349250" h="396240">
                  <a:moveTo>
                    <a:pt x="292442" y="0"/>
                  </a:moveTo>
                  <a:lnTo>
                    <a:pt x="0" y="36449"/>
                  </a:lnTo>
                  <a:lnTo>
                    <a:pt x="12661" y="396151"/>
                  </a:lnTo>
                  <a:lnTo>
                    <a:pt x="348945" y="360299"/>
                  </a:lnTo>
                  <a:lnTo>
                    <a:pt x="292442" y="0"/>
                  </a:lnTo>
                  <a:close/>
                </a:path>
              </a:pathLst>
            </a:custGeom>
            <a:solidFill>
              <a:srgbClr val="A52853"/>
            </a:solidFill>
          </p:spPr>
          <p:txBody>
            <a:bodyPr wrap="square" lIns="0" tIns="0" rIns="0" bIns="0" rtlCol="0"/>
            <a:lstStyle/>
            <a:p>
              <a:endParaRPr/>
            </a:p>
          </p:txBody>
        </p:sp>
        <p:sp>
          <p:nvSpPr>
            <p:cNvPr id="93" name="object 42">
              <a:extLst>
                <a:ext uri="{FF2B5EF4-FFF2-40B4-BE49-F238E27FC236}">
                  <a16:creationId xmlns:a16="http://schemas.microsoft.com/office/drawing/2014/main" id="{15FEFF80-F71B-FD55-6CE4-B697FF7D7B43}"/>
                </a:ext>
              </a:extLst>
            </p:cNvPr>
            <p:cNvSpPr/>
            <p:nvPr/>
          </p:nvSpPr>
          <p:spPr>
            <a:xfrm>
              <a:off x="10046040" y="3"/>
              <a:ext cx="703580" cy="633095"/>
            </a:xfrm>
            <a:custGeom>
              <a:avLst/>
              <a:gdLst/>
              <a:ahLst/>
              <a:cxnLst/>
              <a:rect l="l" t="t" r="r" b="b"/>
              <a:pathLst>
                <a:path w="703579" h="633095">
                  <a:moveTo>
                    <a:pt x="678865" y="0"/>
                  </a:moveTo>
                  <a:lnTo>
                    <a:pt x="0" y="0"/>
                  </a:lnTo>
                  <a:lnTo>
                    <a:pt x="7086" y="633082"/>
                  </a:lnTo>
                  <a:lnTo>
                    <a:pt x="703059" y="544690"/>
                  </a:lnTo>
                  <a:lnTo>
                    <a:pt x="678865" y="0"/>
                  </a:lnTo>
                  <a:close/>
                </a:path>
              </a:pathLst>
            </a:custGeom>
            <a:solidFill>
              <a:srgbClr val="A22A52"/>
            </a:solidFill>
          </p:spPr>
          <p:txBody>
            <a:bodyPr wrap="square" lIns="0" tIns="0" rIns="0" bIns="0" rtlCol="0"/>
            <a:lstStyle/>
            <a:p>
              <a:endParaRPr/>
            </a:p>
          </p:txBody>
        </p:sp>
        <p:sp>
          <p:nvSpPr>
            <p:cNvPr id="94" name="object 43">
              <a:extLst>
                <a:ext uri="{FF2B5EF4-FFF2-40B4-BE49-F238E27FC236}">
                  <a16:creationId xmlns:a16="http://schemas.microsoft.com/office/drawing/2014/main" id="{804FEC21-0B09-4936-A5BC-A78E29C5A38B}"/>
                </a:ext>
              </a:extLst>
            </p:cNvPr>
            <p:cNvSpPr/>
            <p:nvPr/>
          </p:nvSpPr>
          <p:spPr>
            <a:xfrm>
              <a:off x="9682214" y="3"/>
              <a:ext cx="292735" cy="603250"/>
            </a:xfrm>
            <a:custGeom>
              <a:avLst/>
              <a:gdLst/>
              <a:ahLst/>
              <a:cxnLst/>
              <a:rect l="l" t="t" r="r" b="b"/>
              <a:pathLst>
                <a:path w="292734" h="603250">
                  <a:moveTo>
                    <a:pt x="292582" y="0"/>
                  </a:moveTo>
                  <a:lnTo>
                    <a:pt x="32969" y="0"/>
                  </a:lnTo>
                  <a:lnTo>
                    <a:pt x="0" y="602678"/>
                  </a:lnTo>
                  <a:lnTo>
                    <a:pt x="257378" y="601116"/>
                  </a:lnTo>
                  <a:lnTo>
                    <a:pt x="292582" y="0"/>
                  </a:lnTo>
                  <a:close/>
                </a:path>
              </a:pathLst>
            </a:custGeom>
            <a:solidFill>
              <a:srgbClr val="EC7700"/>
            </a:solidFill>
          </p:spPr>
          <p:txBody>
            <a:bodyPr wrap="square" lIns="0" tIns="0" rIns="0" bIns="0" rtlCol="0"/>
            <a:lstStyle/>
            <a:p>
              <a:endParaRPr/>
            </a:p>
          </p:txBody>
        </p:sp>
        <p:sp>
          <p:nvSpPr>
            <p:cNvPr id="95" name="object 44">
              <a:extLst>
                <a:ext uri="{FF2B5EF4-FFF2-40B4-BE49-F238E27FC236}">
                  <a16:creationId xmlns:a16="http://schemas.microsoft.com/office/drawing/2014/main" id="{C10F51B0-1924-3EDE-7E54-D37ABCA948BA}"/>
                </a:ext>
              </a:extLst>
            </p:cNvPr>
            <p:cNvSpPr/>
            <p:nvPr/>
          </p:nvSpPr>
          <p:spPr>
            <a:xfrm>
              <a:off x="9682918" y="718850"/>
              <a:ext cx="303530" cy="403225"/>
            </a:xfrm>
            <a:custGeom>
              <a:avLst/>
              <a:gdLst/>
              <a:ahLst/>
              <a:cxnLst/>
              <a:rect l="l" t="t" r="r" b="b"/>
              <a:pathLst>
                <a:path w="303529" h="403225">
                  <a:moveTo>
                    <a:pt x="0" y="0"/>
                  </a:moveTo>
                  <a:lnTo>
                    <a:pt x="2463" y="402882"/>
                  </a:lnTo>
                  <a:lnTo>
                    <a:pt x="303517" y="401053"/>
                  </a:lnTo>
                  <a:lnTo>
                    <a:pt x="301269" y="30010"/>
                  </a:lnTo>
                  <a:lnTo>
                    <a:pt x="0" y="0"/>
                  </a:lnTo>
                  <a:close/>
                </a:path>
              </a:pathLst>
            </a:custGeom>
            <a:solidFill>
              <a:srgbClr val="F02127"/>
            </a:solidFill>
          </p:spPr>
          <p:txBody>
            <a:bodyPr wrap="square" lIns="0" tIns="0" rIns="0" bIns="0" rtlCol="0"/>
            <a:lstStyle/>
            <a:p>
              <a:endParaRPr/>
            </a:p>
          </p:txBody>
        </p:sp>
        <p:sp>
          <p:nvSpPr>
            <p:cNvPr id="96" name="object 45">
              <a:extLst>
                <a:ext uri="{FF2B5EF4-FFF2-40B4-BE49-F238E27FC236}">
                  <a16:creationId xmlns:a16="http://schemas.microsoft.com/office/drawing/2014/main" id="{6EE7804B-AEFB-0D63-7AEA-BC3A3430E1B5}"/>
                </a:ext>
              </a:extLst>
            </p:cNvPr>
            <p:cNvSpPr/>
            <p:nvPr/>
          </p:nvSpPr>
          <p:spPr>
            <a:xfrm>
              <a:off x="9685759" y="1183393"/>
              <a:ext cx="309880" cy="206375"/>
            </a:xfrm>
            <a:custGeom>
              <a:avLst/>
              <a:gdLst/>
              <a:ahLst/>
              <a:cxnLst/>
              <a:rect l="l" t="t" r="r" b="b"/>
              <a:pathLst>
                <a:path w="309879" h="206375">
                  <a:moveTo>
                    <a:pt x="305092" y="0"/>
                  </a:moveTo>
                  <a:lnTo>
                    <a:pt x="0" y="1866"/>
                  </a:lnTo>
                  <a:lnTo>
                    <a:pt x="3644" y="191020"/>
                  </a:lnTo>
                  <a:lnTo>
                    <a:pt x="309270" y="206324"/>
                  </a:lnTo>
                  <a:lnTo>
                    <a:pt x="305092" y="0"/>
                  </a:lnTo>
                  <a:close/>
                </a:path>
              </a:pathLst>
            </a:custGeom>
            <a:solidFill>
              <a:srgbClr val="A22A52"/>
            </a:solidFill>
          </p:spPr>
          <p:txBody>
            <a:bodyPr wrap="square" lIns="0" tIns="0" rIns="0" bIns="0" rtlCol="0"/>
            <a:lstStyle/>
            <a:p>
              <a:endParaRPr/>
            </a:p>
          </p:txBody>
        </p:sp>
      </p:grpSp>
    </p:spTree>
    <p:extLst>
      <p:ext uri="{BB962C8B-B14F-4D97-AF65-F5344CB8AC3E}">
        <p14:creationId xmlns:p14="http://schemas.microsoft.com/office/powerpoint/2010/main" val="455397322"/>
      </p:ext>
    </p:extLst>
  </p:cSld>
  <p:clrMap bg1="lt1" tx1="dk1" bg2="lt2" tx2="dk2" accent1="accent1" accent2="accent2" accent3="accent3" accent4="accent4" accent5="accent5" accent6="accent6" hlink="hlink" folHlink="folHlink"/>
  <p:sldLayoutIdLst>
    <p:sldLayoutId id="2147483676" r:id="rId1"/>
    <p:sldLayoutId id="214748373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object 2">
            <a:extLst>
              <a:ext uri="{FF2B5EF4-FFF2-40B4-BE49-F238E27FC236}">
                <a16:creationId xmlns:a16="http://schemas.microsoft.com/office/drawing/2014/main" id="{5367CC24-8640-8851-746F-859751E60440}"/>
              </a:ext>
            </a:extLst>
          </p:cNvPr>
          <p:cNvGrpSpPr/>
          <p:nvPr userDrawn="1"/>
        </p:nvGrpSpPr>
        <p:grpSpPr>
          <a:xfrm>
            <a:off x="0" y="6051203"/>
            <a:ext cx="9144000" cy="806797"/>
            <a:chOff x="0" y="8606313"/>
            <a:chExt cx="13004800" cy="1147445"/>
          </a:xfrm>
        </p:grpSpPr>
        <p:sp>
          <p:nvSpPr>
            <p:cNvPr id="8" name="object 3">
              <a:extLst>
                <a:ext uri="{FF2B5EF4-FFF2-40B4-BE49-F238E27FC236}">
                  <a16:creationId xmlns:a16="http://schemas.microsoft.com/office/drawing/2014/main" id="{9D05DFC3-977D-1374-6D36-752538A73F46}"/>
                </a:ext>
              </a:extLst>
            </p:cNvPr>
            <p:cNvSpPr/>
            <p:nvPr/>
          </p:nvSpPr>
          <p:spPr>
            <a:xfrm>
              <a:off x="0" y="8606313"/>
              <a:ext cx="13004800" cy="1147445"/>
            </a:xfrm>
            <a:custGeom>
              <a:avLst/>
              <a:gdLst/>
              <a:ahLst/>
              <a:cxnLst/>
              <a:rect l="l" t="t" r="r" b="b"/>
              <a:pathLst>
                <a:path w="13004800" h="1147445">
                  <a:moveTo>
                    <a:pt x="5202453" y="0"/>
                  </a:moveTo>
                  <a:lnTo>
                    <a:pt x="0" y="330657"/>
                  </a:lnTo>
                  <a:lnTo>
                    <a:pt x="0" y="1147292"/>
                  </a:lnTo>
                  <a:lnTo>
                    <a:pt x="13004800" y="1147292"/>
                  </a:lnTo>
                  <a:lnTo>
                    <a:pt x="13004800" y="922350"/>
                  </a:lnTo>
                  <a:lnTo>
                    <a:pt x="5248605" y="669175"/>
                  </a:lnTo>
                  <a:lnTo>
                    <a:pt x="5202453" y="0"/>
                  </a:lnTo>
                  <a:close/>
                </a:path>
              </a:pathLst>
            </a:custGeom>
            <a:solidFill>
              <a:srgbClr val="F02127"/>
            </a:solidFill>
          </p:spPr>
          <p:txBody>
            <a:bodyPr wrap="square" lIns="0" tIns="0" rIns="0" bIns="0" rtlCol="0"/>
            <a:lstStyle/>
            <a:p>
              <a:endParaRPr/>
            </a:p>
          </p:txBody>
        </p:sp>
        <p:sp>
          <p:nvSpPr>
            <p:cNvPr id="9" name="object 4">
              <a:extLst>
                <a:ext uri="{FF2B5EF4-FFF2-40B4-BE49-F238E27FC236}">
                  <a16:creationId xmlns:a16="http://schemas.microsoft.com/office/drawing/2014/main" id="{C14DA7BD-A7C0-81CE-80AF-D463823473BD}"/>
                </a:ext>
              </a:extLst>
            </p:cNvPr>
            <p:cNvSpPr/>
            <p:nvPr/>
          </p:nvSpPr>
          <p:spPr>
            <a:xfrm>
              <a:off x="9173947" y="9403905"/>
              <a:ext cx="1110615" cy="349885"/>
            </a:xfrm>
            <a:custGeom>
              <a:avLst/>
              <a:gdLst/>
              <a:ahLst/>
              <a:cxnLst/>
              <a:rect l="l" t="t" r="r" b="b"/>
              <a:pathLst>
                <a:path w="1110615" h="349884">
                  <a:moveTo>
                    <a:pt x="454964" y="349694"/>
                  </a:moveTo>
                  <a:lnTo>
                    <a:pt x="437603" y="85267"/>
                  </a:lnTo>
                  <a:lnTo>
                    <a:pt x="213956" y="6692"/>
                  </a:lnTo>
                  <a:lnTo>
                    <a:pt x="8788" y="0"/>
                  </a:lnTo>
                  <a:lnTo>
                    <a:pt x="0" y="349694"/>
                  </a:lnTo>
                  <a:lnTo>
                    <a:pt x="454964" y="349694"/>
                  </a:lnTo>
                  <a:close/>
                </a:path>
                <a:path w="1110615" h="349884">
                  <a:moveTo>
                    <a:pt x="950683" y="349694"/>
                  </a:moveTo>
                  <a:lnTo>
                    <a:pt x="947699" y="266687"/>
                  </a:lnTo>
                  <a:lnTo>
                    <a:pt x="858329" y="216331"/>
                  </a:lnTo>
                  <a:lnTo>
                    <a:pt x="863041" y="349694"/>
                  </a:lnTo>
                  <a:lnTo>
                    <a:pt x="950683" y="349694"/>
                  </a:lnTo>
                  <a:close/>
                </a:path>
                <a:path w="1110615" h="349884">
                  <a:moveTo>
                    <a:pt x="1110411" y="349694"/>
                  </a:moveTo>
                  <a:lnTo>
                    <a:pt x="1011504" y="298107"/>
                  </a:lnTo>
                  <a:lnTo>
                    <a:pt x="1015022" y="349694"/>
                  </a:lnTo>
                  <a:lnTo>
                    <a:pt x="1110411" y="349694"/>
                  </a:lnTo>
                  <a:close/>
                </a:path>
              </a:pathLst>
            </a:custGeom>
            <a:solidFill>
              <a:srgbClr val="A22A52"/>
            </a:solidFill>
          </p:spPr>
          <p:txBody>
            <a:bodyPr wrap="square" lIns="0" tIns="0" rIns="0" bIns="0" rtlCol="0"/>
            <a:lstStyle/>
            <a:p>
              <a:endParaRPr/>
            </a:p>
          </p:txBody>
        </p:sp>
        <p:sp>
          <p:nvSpPr>
            <p:cNvPr id="10" name="object 5">
              <a:extLst>
                <a:ext uri="{FF2B5EF4-FFF2-40B4-BE49-F238E27FC236}">
                  <a16:creationId xmlns:a16="http://schemas.microsoft.com/office/drawing/2014/main" id="{E0E34E60-83D3-6A81-55A6-0E5AE2D32965}"/>
                </a:ext>
              </a:extLst>
            </p:cNvPr>
            <p:cNvSpPr/>
            <p:nvPr/>
          </p:nvSpPr>
          <p:spPr>
            <a:xfrm>
              <a:off x="9687941" y="9495078"/>
              <a:ext cx="258445" cy="259079"/>
            </a:xfrm>
            <a:custGeom>
              <a:avLst/>
              <a:gdLst/>
              <a:ahLst/>
              <a:cxnLst/>
              <a:rect l="l" t="t" r="r" b="b"/>
              <a:pathLst>
                <a:path w="258445" h="259079">
                  <a:moveTo>
                    <a:pt x="112598" y="258521"/>
                  </a:moveTo>
                  <a:lnTo>
                    <a:pt x="95592" y="24853"/>
                  </a:lnTo>
                  <a:lnTo>
                    <a:pt x="0" y="0"/>
                  </a:lnTo>
                  <a:lnTo>
                    <a:pt x="23368" y="258521"/>
                  </a:lnTo>
                  <a:lnTo>
                    <a:pt x="112598" y="258521"/>
                  </a:lnTo>
                  <a:close/>
                </a:path>
                <a:path w="258445" h="259079">
                  <a:moveTo>
                    <a:pt x="257987" y="258521"/>
                  </a:moveTo>
                  <a:lnTo>
                    <a:pt x="248742" y="100279"/>
                  </a:lnTo>
                  <a:lnTo>
                    <a:pt x="159512" y="75361"/>
                  </a:lnTo>
                  <a:lnTo>
                    <a:pt x="175374" y="258521"/>
                  </a:lnTo>
                  <a:lnTo>
                    <a:pt x="257987" y="258521"/>
                  </a:lnTo>
                  <a:close/>
                </a:path>
              </a:pathLst>
            </a:custGeom>
            <a:solidFill>
              <a:srgbClr val="EEA300"/>
            </a:solidFill>
          </p:spPr>
          <p:txBody>
            <a:bodyPr wrap="square" lIns="0" tIns="0" rIns="0" bIns="0" rtlCol="0"/>
            <a:lstStyle/>
            <a:p>
              <a:endParaRPr/>
            </a:p>
          </p:txBody>
        </p:sp>
        <p:sp>
          <p:nvSpPr>
            <p:cNvPr id="11" name="object 6">
              <a:extLst>
                <a:ext uri="{FF2B5EF4-FFF2-40B4-BE49-F238E27FC236}">
                  <a16:creationId xmlns:a16="http://schemas.microsoft.com/office/drawing/2014/main" id="{C32A86C4-0042-3D03-89CE-DC7BA9269B7D}"/>
                </a:ext>
              </a:extLst>
            </p:cNvPr>
            <p:cNvSpPr/>
            <p:nvPr/>
          </p:nvSpPr>
          <p:spPr>
            <a:xfrm>
              <a:off x="8714018" y="9671189"/>
              <a:ext cx="369570" cy="82550"/>
            </a:xfrm>
            <a:custGeom>
              <a:avLst/>
              <a:gdLst/>
              <a:ahLst/>
              <a:cxnLst/>
              <a:rect l="l" t="t" r="r" b="b"/>
              <a:pathLst>
                <a:path w="369570" h="82550">
                  <a:moveTo>
                    <a:pt x="19202" y="0"/>
                  </a:moveTo>
                  <a:lnTo>
                    <a:pt x="0" y="82410"/>
                  </a:lnTo>
                  <a:lnTo>
                    <a:pt x="368071" y="82410"/>
                  </a:lnTo>
                  <a:lnTo>
                    <a:pt x="369239" y="55537"/>
                  </a:lnTo>
                  <a:lnTo>
                    <a:pt x="19202" y="0"/>
                  </a:lnTo>
                  <a:close/>
                </a:path>
              </a:pathLst>
            </a:custGeom>
            <a:solidFill>
              <a:srgbClr val="EC7700"/>
            </a:solidFill>
          </p:spPr>
          <p:txBody>
            <a:bodyPr wrap="square" lIns="0" tIns="0" rIns="0" bIns="0" rtlCol="0"/>
            <a:lstStyle/>
            <a:p>
              <a:endParaRPr/>
            </a:p>
          </p:txBody>
        </p:sp>
        <p:sp>
          <p:nvSpPr>
            <p:cNvPr id="12" name="object 7">
              <a:extLst>
                <a:ext uri="{FF2B5EF4-FFF2-40B4-BE49-F238E27FC236}">
                  <a16:creationId xmlns:a16="http://schemas.microsoft.com/office/drawing/2014/main" id="{A3D026FD-0716-076E-ACEC-33B11837056D}"/>
                </a:ext>
              </a:extLst>
            </p:cNvPr>
            <p:cNvSpPr/>
            <p:nvPr/>
          </p:nvSpPr>
          <p:spPr>
            <a:xfrm>
              <a:off x="7211797" y="9339579"/>
              <a:ext cx="1452245" cy="414020"/>
            </a:xfrm>
            <a:custGeom>
              <a:avLst/>
              <a:gdLst/>
              <a:ahLst/>
              <a:cxnLst/>
              <a:rect l="l" t="t" r="r" b="b"/>
              <a:pathLst>
                <a:path w="1452245" h="414020">
                  <a:moveTo>
                    <a:pt x="707783" y="185369"/>
                  </a:moveTo>
                  <a:lnTo>
                    <a:pt x="706805" y="23075"/>
                  </a:lnTo>
                  <a:lnTo>
                    <a:pt x="0" y="0"/>
                  </a:lnTo>
                  <a:lnTo>
                    <a:pt x="15532" y="166890"/>
                  </a:lnTo>
                  <a:lnTo>
                    <a:pt x="707783" y="185369"/>
                  </a:lnTo>
                  <a:close/>
                </a:path>
                <a:path w="1452245" h="414020">
                  <a:moveTo>
                    <a:pt x="1451660" y="47371"/>
                  </a:moveTo>
                  <a:lnTo>
                    <a:pt x="790384" y="25793"/>
                  </a:lnTo>
                  <a:lnTo>
                    <a:pt x="766876" y="414020"/>
                  </a:lnTo>
                  <a:lnTo>
                    <a:pt x="1415034" y="414020"/>
                  </a:lnTo>
                  <a:lnTo>
                    <a:pt x="1451660" y="47371"/>
                  </a:lnTo>
                  <a:close/>
                </a:path>
              </a:pathLst>
            </a:custGeom>
            <a:solidFill>
              <a:srgbClr val="A22A52"/>
            </a:solidFill>
          </p:spPr>
          <p:txBody>
            <a:bodyPr wrap="square" lIns="0" tIns="0" rIns="0" bIns="0" rtlCol="0"/>
            <a:lstStyle/>
            <a:p>
              <a:endParaRPr/>
            </a:p>
          </p:txBody>
        </p:sp>
        <p:sp>
          <p:nvSpPr>
            <p:cNvPr id="13" name="object 8">
              <a:extLst>
                <a:ext uri="{FF2B5EF4-FFF2-40B4-BE49-F238E27FC236}">
                  <a16:creationId xmlns:a16="http://schemas.microsoft.com/office/drawing/2014/main" id="{F89E2CE8-6B8D-04B0-9A96-BB0475A5BA1A}"/>
                </a:ext>
              </a:extLst>
            </p:cNvPr>
            <p:cNvSpPr/>
            <p:nvPr/>
          </p:nvSpPr>
          <p:spPr>
            <a:xfrm>
              <a:off x="7210935" y="9599077"/>
              <a:ext cx="650240" cy="154940"/>
            </a:xfrm>
            <a:custGeom>
              <a:avLst/>
              <a:gdLst/>
              <a:ahLst/>
              <a:cxnLst/>
              <a:rect l="l" t="t" r="r" b="b"/>
              <a:pathLst>
                <a:path w="650240" h="154940">
                  <a:moveTo>
                    <a:pt x="646709" y="0"/>
                  </a:moveTo>
                  <a:lnTo>
                    <a:pt x="0" y="9601"/>
                  </a:lnTo>
                  <a:lnTo>
                    <a:pt x="12801" y="154520"/>
                  </a:lnTo>
                  <a:lnTo>
                    <a:pt x="649947" y="154520"/>
                  </a:lnTo>
                  <a:lnTo>
                    <a:pt x="646709" y="0"/>
                  </a:lnTo>
                  <a:close/>
                </a:path>
              </a:pathLst>
            </a:custGeom>
            <a:solidFill>
              <a:srgbClr val="EC7700"/>
            </a:solidFill>
          </p:spPr>
          <p:txBody>
            <a:bodyPr wrap="square" lIns="0" tIns="0" rIns="0" bIns="0" rtlCol="0"/>
            <a:lstStyle/>
            <a:p>
              <a:endParaRPr/>
            </a:p>
          </p:txBody>
        </p:sp>
        <p:sp>
          <p:nvSpPr>
            <p:cNvPr id="14" name="object 9">
              <a:extLst>
                <a:ext uri="{FF2B5EF4-FFF2-40B4-BE49-F238E27FC236}">
                  <a16:creationId xmlns:a16="http://schemas.microsoft.com/office/drawing/2014/main" id="{EE322B55-1410-443D-AF98-D5D9FFF05FA1}"/>
                </a:ext>
              </a:extLst>
            </p:cNvPr>
            <p:cNvSpPr/>
            <p:nvPr/>
          </p:nvSpPr>
          <p:spPr>
            <a:xfrm>
              <a:off x="5329089" y="9410797"/>
              <a:ext cx="911225" cy="342900"/>
            </a:xfrm>
            <a:custGeom>
              <a:avLst/>
              <a:gdLst/>
              <a:ahLst/>
              <a:cxnLst/>
              <a:rect l="l" t="t" r="r" b="b"/>
              <a:pathLst>
                <a:path w="911225" h="342900">
                  <a:moveTo>
                    <a:pt x="836752" y="0"/>
                  </a:moveTo>
                  <a:lnTo>
                    <a:pt x="0" y="97320"/>
                  </a:lnTo>
                  <a:lnTo>
                    <a:pt x="14871" y="342798"/>
                  </a:lnTo>
                  <a:lnTo>
                    <a:pt x="911097" y="342798"/>
                  </a:lnTo>
                  <a:lnTo>
                    <a:pt x="836752" y="0"/>
                  </a:lnTo>
                  <a:close/>
                </a:path>
              </a:pathLst>
            </a:custGeom>
            <a:solidFill>
              <a:srgbClr val="A22A52"/>
            </a:solidFill>
          </p:spPr>
          <p:txBody>
            <a:bodyPr wrap="square" lIns="0" tIns="0" rIns="0" bIns="0" rtlCol="0"/>
            <a:lstStyle/>
            <a:p>
              <a:endParaRPr/>
            </a:p>
          </p:txBody>
        </p:sp>
        <p:sp>
          <p:nvSpPr>
            <p:cNvPr id="15" name="object 10">
              <a:extLst>
                <a:ext uri="{FF2B5EF4-FFF2-40B4-BE49-F238E27FC236}">
                  <a16:creationId xmlns:a16="http://schemas.microsoft.com/office/drawing/2014/main" id="{1EFE762B-8E70-E1AC-F209-C239AFC5A03D}"/>
                </a:ext>
              </a:extLst>
            </p:cNvPr>
            <p:cNvSpPr/>
            <p:nvPr/>
          </p:nvSpPr>
          <p:spPr>
            <a:xfrm>
              <a:off x="8711179" y="9389671"/>
              <a:ext cx="407034" cy="254635"/>
            </a:xfrm>
            <a:custGeom>
              <a:avLst/>
              <a:gdLst/>
              <a:ahLst/>
              <a:cxnLst/>
              <a:rect l="l" t="t" r="r" b="b"/>
              <a:pathLst>
                <a:path w="407034" h="254634">
                  <a:moveTo>
                    <a:pt x="35509" y="0"/>
                  </a:moveTo>
                  <a:lnTo>
                    <a:pt x="0" y="213144"/>
                  </a:lnTo>
                  <a:lnTo>
                    <a:pt x="393204" y="254012"/>
                  </a:lnTo>
                  <a:lnTo>
                    <a:pt x="406666" y="12115"/>
                  </a:lnTo>
                  <a:lnTo>
                    <a:pt x="35509" y="0"/>
                  </a:lnTo>
                  <a:close/>
                </a:path>
              </a:pathLst>
            </a:custGeom>
            <a:solidFill>
              <a:srgbClr val="EEA200"/>
            </a:solidFill>
          </p:spPr>
          <p:txBody>
            <a:bodyPr wrap="square" lIns="0" tIns="0" rIns="0" bIns="0" rtlCol="0"/>
            <a:lstStyle/>
            <a:p>
              <a:endParaRPr/>
            </a:p>
          </p:txBody>
        </p:sp>
        <p:sp>
          <p:nvSpPr>
            <p:cNvPr id="16" name="object 11">
              <a:extLst>
                <a:ext uri="{FF2B5EF4-FFF2-40B4-BE49-F238E27FC236}">
                  <a16:creationId xmlns:a16="http://schemas.microsoft.com/office/drawing/2014/main" id="{74301BB1-1408-C7C5-F6ED-9821E3C7957A}"/>
                </a:ext>
              </a:extLst>
            </p:cNvPr>
            <p:cNvSpPr/>
            <p:nvPr/>
          </p:nvSpPr>
          <p:spPr>
            <a:xfrm>
              <a:off x="6253734" y="9308413"/>
              <a:ext cx="448309" cy="445770"/>
            </a:xfrm>
            <a:custGeom>
              <a:avLst/>
              <a:gdLst/>
              <a:ahLst/>
              <a:cxnLst/>
              <a:rect l="l" t="t" r="r" b="b"/>
              <a:pathLst>
                <a:path w="448309" h="445770">
                  <a:moveTo>
                    <a:pt x="298386" y="9626"/>
                  </a:moveTo>
                  <a:lnTo>
                    <a:pt x="3352" y="0"/>
                  </a:lnTo>
                  <a:lnTo>
                    <a:pt x="0" y="609"/>
                  </a:lnTo>
                  <a:lnTo>
                    <a:pt x="10617" y="56057"/>
                  </a:lnTo>
                  <a:lnTo>
                    <a:pt x="298386" y="9626"/>
                  </a:lnTo>
                  <a:close/>
                </a:path>
                <a:path w="448309" h="445770">
                  <a:moveTo>
                    <a:pt x="408012" y="98971"/>
                  </a:moveTo>
                  <a:lnTo>
                    <a:pt x="405396" y="34658"/>
                  </a:lnTo>
                  <a:lnTo>
                    <a:pt x="26060" y="103454"/>
                  </a:lnTo>
                  <a:lnTo>
                    <a:pt x="36690" y="158902"/>
                  </a:lnTo>
                  <a:lnTo>
                    <a:pt x="408012" y="98971"/>
                  </a:lnTo>
                  <a:close/>
                </a:path>
                <a:path w="448309" h="445770">
                  <a:moveTo>
                    <a:pt x="434086" y="201841"/>
                  </a:moveTo>
                  <a:lnTo>
                    <a:pt x="431469" y="137502"/>
                  </a:lnTo>
                  <a:lnTo>
                    <a:pt x="52133" y="206298"/>
                  </a:lnTo>
                  <a:lnTo>
                    <a:pt x="62750" y="261747"/>
                  </a:lnTo>
                  <a:lnTo>
                    <a:pt x="434086" y="201841"/>
                  </a:lnTo>
                  <a:close/>
                </a:path>
                <a:path w="448309" h="445770">
                  <a:moveTo>
                    <a:pt x="440918" y="309549"/>
                  </a:moveTo>
                  <a:lnTo>
                    <a:pt x="438302" y="245237"/>
                  </a:lnTo>
                  <a:lnTo>
                    <a:pt x="58966" y="314020"/>
                  </a:lnTo>
                  <a:lnTo>
                    <a:pt x="69583" y="369481"/>
                  </a:lnTo>
                  <a:lnTo>
                    <a:pt x="440918" y="309549"/>
                  </a:lnTo>
                  <a:close/>
                </a:path>
                <a:path w="448309" h="445770">
                  <a:moveTo>
                    <a:pt x="447751" y="417296"/>
                  </a:moveTo>
                  <a:lnTo>
                    <a:pt x="445135" y="352958"/>
                  </a:lnTo>
                  <a:lnTo>
                    <a:pt x="65798" y="421754"/>
                  </a:lnTo>
                  <a:lnTo>
                    <a:pt x="70294" y="445185"/>
                  </a:lnTo>
                  <a:lnTo>
                    <a:pt x="274802" y="445185"/>
                  </a:lnTo>
                  <a:lnTo>
                    <a:pt x="447751" y="417296"/>
                  </a:lnTo>
                  <a:close/>
                </a:path>
              </a:pathLst>
            </a:custGeom>
            <a:solidFill>
              <a:srgbClr val="EEA300"/>
            </a:solidFill>
          </p:spPr>
          <p:txBody>
            <a:bodyPr wrap="square" lIns="0" tIns="0" rIns="0" bIns="0" rtlCol="0"/>
            <a:lstStyle/>
            <a:p>
              <a:endParaRPr/>
            </a:p>
          </p:txBody>
        </p:sp>
        <p:sp>
          <p:nvSpPr>
            <p:cNvPr id="17" name="object 12">
              <a:extLst>
                <a:ext uri="{FF2B5EF4-FFF2-40B4-BE49-F238E27FC236}">
                  <a16:creationId xmlns:a16="http://schemas.microsoft.com/office/drawing/2014/main" id="{257AA7C7-BC2E-77F9-6996-00D029D1DB6F}"/>
                </a:ext>
              </a:extLst>
            </p:cNvPr>
            <p:cNvSpPr/>
            <p:nvPr/>
          </p:nvSpPr>
          <p:spPr>
            <a:xfrm>
              <a:off x="6719125" y="9327755"/>
              <a:ext cx="441959" cy="426084"/>
            </a:xfrm>
            <a:custGeom>
              <a:avLst/>
              <a:gdLst/>
              <a:ahLst/>
              <a:cxnLst/>
              <a:rect l="l" t="t" r="r" b="b"/>
              <a:pathLst>
                <a:path w="441959" h="426084">
                  <a:moveTo>
                    <a:pt x="388112" y="39852"/>
                  </a:moveTo>
                  <a:lnTo>
                    <a:pt x="381241" y="8191"/>
                  </a:lnTo>
                  <a:lnTo>
                    <a:pt x="130619" y="0"/>
                  </a:lnTo>
                  <a:lnTo>
                    <a:pt x="0" y="12369"/>
                  </a:lnTo>
                  <a:lnTo>
                    <a:pt x="3670" y="68719"/>
                  </a:lnTo>
                  <a:lnTo>
                    <a:pt x="388112" y="39852"/>
                  </a:lnTo>
                  <a:close/>
                </a:path>
                <a:path w="441959" h="426084">
                  <a:moveTo>
                    <a:pt x="408597" y="145834"/>
                  </a:moveTo>
                  <a:lnTo>
                    <a:pt x="394944" y="82905"/>
                  </a:lnTo>
                  <a:lnTo>
                    <a:pt x="20485" y="118351"/>
                  </a:lnTo>
                  <a:lnTo>
                    <a:pt x="24155" y="174701"/>
                  </a:lnTo>
                  <a:lnTo>
                    <a:pt x="408597" y="145834"/>
                  </a:lnTo>
                  <a:close/>
                </a:path>
                <a:path w="441959" h="426084">
                  <a:moveTo>
                    <a:pt x="429082" y="251815"/>
                  </a:moveTo>
                  <a:lnTo>
                    <a:pt x="415429" y="188887"/>
                  </a:lnTo>
                  <a:lnTo>
                    <a:pt x="40970" y="224320"/>
                  </a:lnTo>
                  <a:lnTo>
                    <a:pt x="44640" y="280682"/>
                  </a:lnTo>
                  <a:lnTo>
                    <a:pt x="429082" y="251815"/>
                  </a:lnTo>
                  <a:close/>
                </a:path>
                <a:path w="441959" h="426084">
                  <a:moveTo>
                    <a:pt x="429717" y="357911"/>
                  </a:moveTo>
                  <a:lnTo>
                    <a:pt x="416077" y="294982"/>
                  </a:lnTo>
                  <a:lnTo>
                    <a:pt x="41605" y="330415"/>
                  </a:lnTo>
                  <a:lnTo>
                    <a:pt x="45288" y="386778"/>
                  </a:lnTo>
                  <a:lnTo>
                    <a:pt x="429717" y="357911"/>
                  </a:lnTo>
                  <a:close/>
                </a:path>
                <a:path w="441959" h="426084">
                  <a:moveTo>
                    <a:pt x="441960" y="425843"/>
                  </a:moveTo>
                  <a:lnTo>
                    <a:pt x="436562" y="400964"/>
                  </a:lnTo>
                  <a:lnTo>
                    <a:pt x="173583" y="425843"/>
                  </a:lnTo>
                  <a:lnTo>
                    <a:pt x="441960" y="425843"/>
                  </a:lnTo>
                  <a:close/>
                </a:path>
              </a:pathLst>
            </a:custGeom>
            <a:solidFill>
              <a:srgbClr val="9F2C57"/>
            </a:solidFill>
          </p:spPr>
          <p:txBody>
            <a:bodyPr wrap="square" lIns="0" tIns="0" rIns="0" bIns="0" rtlCol="0"/>
            <a:lstStyle/>
            <a:p>
              <a:endParaRPr/>
            </a:p>
          </p:txBody>
        </p:sp>
        <p:sp>
          <p:nvSpPr>
            <p:cNvPr id="18" name="object 13">
              <a:extLst>
                <a:ext uri="{FF2B5EF4-FFF2-40B4-BE49-F238E27FC236}">
                  <a16:creationId xmlns:a16="http://schemas.microsoft.com/office/drawing/2014/main" id="{B1EB7784-0F1F-AAB1-8AC6-2A9A124AC1B7}"/>
                </a:ext>
              </a:extLst>
            </p:cNvPr>
            <p:cNvSpPr/>
            <p:nvPr/>
          </p:nvSpPr>
          <p:spPr>
            <a:xfrm>
              <a:off x="9690259" y="9420471"/>
              <a:ext cx="788670" cy="324485"/>
            </a:xfrm>
            <a:custGeom>
              <a:avLst/>
              <a:gdLst/>
              <a:ahLst/>
              <a:cxnLst/>
              <a:rect l="l" t="t" r="r" b="b"/>
              <a:pathLst>
                <a:path w="788670" h="324484">
                  <a:moveTo>
                    <a:pt x="0" y="0"/>
                  </a:moveTo>
                  <a:lnTo>
                    <a:pt x="788123" y="324281"/>
                  </a:lnTo>
                  <a:lnTo>
                    <a:pt x="786307" y="25666"/>
                  </a:lnTo>
                  <a:lnTo>
                    <a:pt x="0" y="0"/>
                  </a:lnTo>
                  <a:close/>
                </a:path>
              </a:pathLst>
            </a:custGeom>
            <a:solidFill>
              <a:srgbClr val="EC7700"/>
            </a:solidFill>
          </p:spPr>
          <p:txBody>
            <a:bodyPr wrap="square" lIns="0" tIns="0" rIns="0" bIns="0" rtlCol="0"/>
            <a:lstStyle/>
            <a:p>
              <a:endParaRPr/>
            </a:p>
          </p:txBody>
        </p:sp>
        <p:sp>
          <p:nvSpPr>
            <p:cNvPr id="19" name="object 14">
              <a:extLst>
                <a:ext uri="{FF2B5EF4-FFF2-40B4-BE49-F238E27FC236}">
                  <a16:creationId xmlns:a16="http://schemas.microsoft.com/office/drawing/2014/main" id="{3DDBE63E-CC59-A94D-1F3A-77199CB29221}"/>
                </a:ext>
              </a:extLst>
            </p:cNvPr>
            <p:cNvSpPr/>
            <p:nvPr/>
          </p:nvSpPr>
          <p:spPr>
            <a:xfrm>
              <a:off x="5351510" y="9278852"/>
              <a:ext cx="354965" cy="125730"/>
            </a:xfrm>
            <a:custGeom>
              <a:avLst/>
              <a:gdLst/>
              <a:ahLst/>
              <a:cxnLst/>
              <a:rect l="l" t="t" r="r" b="b"/>
              <a:pathLst>
                <a:path w="354964" h="125729">
                  <a:moveTo>
                    <a:pt x="0" y="0"/>
                  </a:moveTo>
                  <a:lnTo>
                    <a:pt x="3009" y="125526"/>
                  </a:lnTo>
                  <a:lnTo>
                    <a:pt x="354507" y="83680"/>
                  </a:lnTo>
                  <a:lnTo>
                    <a:pt x="352920" y="11518"/>
                  </a:lnTo>
                  <a:lnTo>
                    <a:pt x="0" y="0"/>
                  </a:lnTo>
                  <a:close/>
                </a:path>
              </a:pathLst>
            </a:custGeom>
            <a:solidFill>
              <a:srgbClr val="EEA200"/>
            </a:solidFill>
          </p:spPr>
          <p:txBody>
            <a:bodyPr wrap="square" lIns="0" tIns="0" rIns="0" bIns="0" rtlCol="0"/>
            <a:lstStyle/>
            <a:p>
              <a:endParaRPr/>
            </a:p>
          </p:txBody>
        </p:sp>
        <p:sp>
          <p:nvSpPr>
            <p:cNvPr id="20" name="object 15">
              <a:extLst>
                <a:ext uri="{FF2B5EF4-FFF2-40B4-BE49-F238E27FC236}">
                  <a16:creationId xmlns:a16="http://schemas.microsoft.com/office/drawing/2014/main" id="{898C7D33-30AA-CFF7-6057-B62C8D7910A3}"/>
                </a:ext>
              </a:extLst>
            </p:cNvPr>
            <p:cNvSpPr/>
            <p:nvPr/>
          </p:nvSpPr>
          <p:spPr>
            <a:xfrm>
              <a:off x="5782908" y="9292938"/>
              <a:ext cx="406400" cy="109220"/>
            </a:xfrm>
            <a:custGeom>
              <a:avLst/>
              <a:gdLst/>
              <a:ahLst/>
              <a:cxnLst/>
              <a:rect l="l" t="t" r="r" b="b"/>
              <a:pathLst>
                <a:path w="406400" h="109220">
                  <a:moveTo>
                    <a:pt x="0" y="0"/>
                  </a:moveTo>
                  <a:lnTo>
                    <a:pt x="8432" y="108788"/>
                  </a:lnTo>
                  <a:lnTo>
                    <a:pt x="406171" y="13246"/>
                  </a:lnTo>
                  <a:lnTo>
                    <a:pt x="0" y="0"/>
                  </a:lnTo>
                  <a:close/>
                </a:path>
              </a:pathLst>
            </a:custGeom>
            <a:solidFill>
              <a:srgbClr val="F02127"/>
            </a:solidFill>
          </p:spPr>
          <p:txBody>
            <a:bodyPr wrap="square" lIns="0" tIns="0" rIns="0" bIns="0" rtlCol="0"/>
            <a:lstStyle/>
            <a:p>
              <a:endParaRPr/>
            </a:p>
          </p:txBody>
        </p:sp>
        <p:sp>
          <p:nvSpPr>
            <p:cNvPr id="21" name="object 16">
              <a:extLst>
                <a:ext uri="{FF2B5EF4-FFF2-40B4-BE49-F238E27FC236}">
                  <a16:creationId xmlns:a16="http://schemas.microsoft.com/office/drawing/2014/main" id="{6C5C4666-B8C7-EA9B-9815-E5B4F7ECB772}"/>
                </a:ext>
              </a:extLst>
            </p:cNvPr>
            <p:cNvSpPr/>
            <p:nvPr/>
          </p:nvSpPr>
          <p:spPr>
            <a:xfrm>
              <a:off x="4855687" y="9727287"/>
              <a:ext cx="412750" cy="26670"/>
            </a:xfrm>
            <a:custGeom>
              <a:avLst/>
              <a:gdLst/>
              <a:ahLst/>
              <a:cxnLst/>
              <a:rect l="l" t="t" r="r" b="b"/>
              <a:pathLst>
                <a:path w="412750" h="26670">
                  <a:moveTo>
                    <a:pt x="412673" y="0"/>
                  </a:moveTo>
                  <a:lnTo>
                    <a:pt x="165" y="14973"/>
                  </a:lnTo>
                  <a:lnTo>
                    <a:pt x="0" y="26314"/>
                  </a:lnTo>
                  <a:lnTo>
                    <a:pt x="412267" y="26314"/>
                  </a:lnTo>
                  <a:lnTo>
                    <a:pt x="412673" y="0"/>
                  </a:lnTo>
                  <a:close/>
                </a:path>
              </a:pathLst>
            </a:custGeom>
            <a:solidFill>
              <a:srgbClr val="EC7700"/>
            </a:solidFill>
          </p:spPr>
          <p:txBody>
            <a:bodyPr wrap="square" lIns="0" tIns="0" rIns="0" bIns="0" rtlCol="0"/>
            <a:lstStyle/>
            <a:p>
              <a:endParaRPr/>
            </a:p>
          </p:txBody>
        </p:sp>
        <p:sp>
          <p:nvSpPr>
            <p:cNvPr id="22" name="object 17">
              <a:extLst>
                <a:ext uri="{FF2B5EF4-FFF2-40B4-BE49-F238E27FC236}">
                  <a16:creationId xmlns:a16="http://schemas.microsoft.com/office/drawing/2014/main" id="{7DEAC4CE-E147-87B5-0E39-F679680BF5BF}"/>
                </a:ext>
              </a:extLst>
            </p:cNvPr>
            <p:cNvSpPr/>
            <p:nvPr/>
          </p:nvSpPr>
          <p:spPr>
            <a:xfrm>
              <a:off x="3957622" y="9710356"/>
              <a:ext cx="811530" cy="43815"/>
            </a:xfrm>
            <a:custGeom>
              <a:avLst/>
              <a:gdLst/>
              <a:ahLst/>
              <a:cxnLst/>
              <a:rect l="l" t="t" r="r" b="b"/>
              <a:pathLst>
                <a:path w="811529" h="43815">
                  <a:moveTo>
                    <a:pt x="1854" y="0"/>
                  </a:moveTo>
                  <a:lnTo>
                    <a:pt x="0" y="43243"/>
                  </a:lnTo>
                  <a:lnTo>
                    <a:pt x="810107" y="43243"/>
                  </a:lnTo>
                  <a:lnTo>
                    <a:pt x="810958" y="7531"/>
                  </a:lnTo>
                  <a:lnTo>
                    <a:pt x="1854" y="0"/>
                  </a:lnTo>
                  <a:close/>
                </a:path>
              </a:pathLst>
            </a:custGeom>
            <a:solidFill>
              <a:srgbClr val="A22A52"/>
            </a:solidFill>
          </p:spPr>
          <p:txBody>
            <a:bodyPr wrap="square" lIns="0" tIns="0" rIns="0" bIns="0" rtlCol="0"/>
            <a:lstStyle/>
            <a:p>
              <a:endParaRPr/>
            </a:p>
          </p:txBody>
        </p:sp>
        <p:sp>
          <p:nvSpPr>
            <p:cNvPr id="23" name="object 18">
              <a:extLst>
                <a:ext uri="{FF2B5EF4-FFF2-40B4-BE49-F238E27FC236}">
                  <a16:creationId xmlns:a16="http://schemas.microsoft.com/office/drawing/2014/main" id="{BCC8BAE9-2A3F-734F-66F6-6779B0DC9264}"/>
                </a:ext>
              </a:extLst>
            </p:cNvPr>
            <p:cNvSpPr/>
            <p:nvPr/>
          </p:nvSpPr>
          <p:spPr>
            <a:xfrm>
              <a:off x="3964826" y="9237203"/>
              <a:ext cx="1306195" cy="419100"/>
            </a:xfrm>
            <a:custGeom>
              <a:avLst/>
              <a:gdLst/>
              <a:ahLst/>
              <a:cxnLst/>
              <a:rect l="l" t="t" r="r" b="b"/>
              <a:pathLst>
                <a:path w="1306195" h="419100">
                  <a:moveTo>
                    <a:pt x="22898" y="0"/>
                  </a:moveTo>
                  <a:lnTo>
                    <a:pt x="0" y="329984"/>
                  </a:lnTo>
                  <a:lnTo>
                    <a:pt x="1296885" y="418528"/>
                  </a:lnTo>
                  <a:lnTo>
                    <a:pt x="1305890" y="39014"/>
                  </a:lnTo>
                  <a:lnTo>
                    <a:pt x="1283766" y="38290"/>
                  </a:lnTo>
                  <a:lnTo>
                    <a:pt x="1281226" y="1473"/>
                  </a:lnTo>
                  <a:lnTo>
                    <a:pt x="22898" y="0"/>
                  </a:lnTo>
                  <a:close/>
                </a:path>
              </a:pathLst>
            </a:custGeom>
            <a:solidFill>
              <a:srgbClr val="EEA200"/>
            </a:solidFill>
          </p:spPr>
          <p:txBody>
            <a:bodyPr wrap="square" lIns="0" tIns="0" rIns="0" bIns="0" rtlCol="0"/>
            <a:lstStyle/>
            <a:p>
              <a:endParaRPr/>
            </a:p>
          </p:txBody>
        </p:sp>
        <p:sp>
          <p:nvSpPr>
            <p:cNvPr id="24" name="object 19">
              <a:extLst>
                <a:ext uri="{FF2B5EF4-FFF2-40B4-BE49-F238E27FC236}">
                  <a16:creationId xmlns:a16="http://schemas.microsoft.com/office/drawing/2014/main" id="{DD77FB5F-AA3B-00DB-1516-222C76383064}"/>
                </a:ext>
              </a:extLst>
            </p:cNvPr>
            <p:cNvSpPr/>
            <p:nvPr/>
          </p:nvSpPr>
          <p:spPr>
            <a:xfrm>
              <a:off x="3948996" y="8639371"/>
              <a:ext cx="754380" cy="494030"/>
            </a:xfrm>
            <a:custGeom>
              <a:avLst/>
              <a:gdLst/>
              <a:ahLst/>
              <a:cxnLst/>
              <a:rect l="l" t="t" r="r" b="b"/>
              <a:pathLst>
                <a:path w="754379" h="494029">
                  <a:moveTo>
                    <a:pt x="733348" y="0"/>
                  </a:moveTo>
                  <a:lnTo>
                    <a:pt x="0" y="46609"/>
                  </a:lnTo>
                  <a:lnTo>
                    <a:pt x="38087" y="492048"/>
                  </a:lnTo>
                  <a:lnTo>
                    <a:pt x="753795" y="493915"/>
                  </a:lnTo>
                  <a:lnTo>
                    <a:pt x="733348" y="0"/>
                  </a:lnTo>
                  <a:close/>
                </a:path>
              </a:pathLst>
            </a:custGeom>
            <a:solidFill>
              <a:srgbClr val="EC7700"/>
            </a:solidFill>
          </p:spPr>
          <p:txBody>
            <a:bodyPr wrap="square" lIns="0" tIns="0" rIns="0" bIns="0" rtlCol="0"/>
            <a:lstStyle/>
            <a:p>
              <a:endParaRPr/>
            </a:p>
          </p:txBody>
        </p:sp>
        <p:sp>
          <p:nvSpPr>
            <p:cNvPr id="25" name="object 20">
              <a:extLst>
                <a:ext uri="{FF2B5EF4-FFF2-40B4-BE49-F238E27FC236}">
                  <a16:creationId xmlns:a16="http://schemas.microsoft.com/office/drawing/2014/main" id="{173F8E4A-5039-ED3F-6588-71DB5B5F910B}"/>
                </a:ext>
              </a:extLst>
            </p:cNvPr>
            <p:cNvSpPr/>
            <p:nvPr/>
          </p:nvSpPr>
          <p:spPr>
            <a:xfrm>
              <a:off x="4790605" y="8654516"/>
              <a:ext cx="449580" cy="495934"/>
            </a:xfrm>
            <a:custGeom>
              <a:avLst/>
              <a:gdLst/>
              <a:ahLst/>
              <a:cxnLst/>
              <a:rect l="l" t="t" r="r" b="b"/>
              <a:pathLst>
                <a:path w="449579" h="495934">
                  <a:moveTo>
                    <a:pt x="421309" y="89115"/>
                  </a:moveTo>
                  <a:lnTo>
                    <a:pt x="415328" y="2298"/>
                  </a:lnTo>
                  <a:lnTo>
                    <a:pt x="0" y="0"/>
                  </a:lnTo>
                  <a:lnTo>
                    <a:pt x="6248" y="96405"/>
                  </a:lnTo>
                  <a:lnTo>
                    <a:pt x="421309" y="89115"/>
                  </a:lnTo>
                  <a:close/>
                </a:path>
                <a:path w="449579" h="495934">
                  <a:moveTo>
                    <a:pt x="433819" y="270548"/>
                  </a:moveTo>
                  <a:lnTo>
                    <a:pt x="428091" y="187452"/>
                  </a:lnTo>
                  <a:lnTo>
                    <a:pt x="35090" y="175653"/>
                  </a:lnTo>
                  <a:lnTo>
                    <a:pt x="35712" y="277761"/>
                  </a:lnTo>
                  <a:lnTo>
                    <a:pt x="433819" y="270548"/>
                  </a:lnTo>
                  <a:close/>
                </a:path>
                <a:path w="449579" h="495934">
                  <a:moveTo>
                    <a:pt x="449338" y="495554"/>
                  </a:moveTo>
                  <a:lnTo>
                    <a:pt x="440728" y="370713"/>
                  </a:lnTo>
                  <a:lnTo>
                    <a:pt x="19265" y="368655"/>
                  </a:lnTo>
                  <a:lnTo>
                    <a:pt x="20027" y="493458"/>
                  </a:lnTo>
                  <a:lnTo>
                    <a:pt x="449338" y="495554"/>
                  </a:lnTo>
                  <a:close/>
                </a:path>
              </a:pathLst>
            </a:custGeom>
            <a:solidFill>
              <a:srgbClr val="A22A52"/>
            </a:solidFill>
          </p:spPr>
          <p:txBody>
            <a:bodyPr wrap="square" lIns="0" tIns="0" rIns="0" bIns="0" rtlCol="0"/>
            <a:lstStyle/>
            <a:p>
              <a:endParaRPr/>
            </a:p>
          </p:txBody>
        </p:sp>
        <p:sp>
          <p:nvSpPr>
            <p:cNvPr id="26" name="object 21">
              <a:extLst>
                <a:ext uri="{FF2B5EF4-FFF2-40B4-BE49-F238E27FC236}">
                  <a16:creationId xmlns:a16="http://schemas.microsoft.com/office/drawing/2014/main" id="{00610E3B-F8E6-7042-F7E2-742720BF747B}"/>
                </a:ext>
              </a:extLst>
            </p:cNvPr>
            <p:cNvSpPr/>
            <p:nvPr/>
          </p:nvSpPr>
          <p:spPr>
            <a:xfrm>
              <a:off x="2021919" y="9721976"/>
              <a:ext cx="108585" cy="31750"/>
            </a:xfrm>
            <a:custGeom>
              <a:avLst/>
              <a:gdLst/>
              <a:ahLst/>
              <a:cxnLst/>
              <a:rect l="l" t="t" r="r" b="b"/>
              <a:pathLst>
                <a:path w="108585" h="31750">
                  <a:moveTo>
                    <a:pt x="292" y="0"/>
                  </a:moveTo>
                  <a:lnTo>
                    <a:pt x="0" y="31623"/>
                  </a:lnTo>
                  <a:lnTo>
                    <a:pt x="108216" y="31623"/>
                  </a:lnTo>
                  <a:lnTo>
                    <a:pt x="292" y="0"/>
                  </a:lnTo>
                  <a:close/>
                </a:path>
              </a:pathLst>
            </a:custGeom>
            <a:solidFill>
              <a:srgbClr val="EC7700"/>
            </a:solidFill>
          </p:spPr>
          <p:txBody>
            <a:bodyPr wrap="square" lIns="0" tIns="0" rIns="0" bIns="0" rtlCol="0"/>
            <a:lstStyle/>
            <a:p>
              <a:endParaRPr/>
            </a:p>
          </p:txBody>
        </p:sp>
        <p:sp>
          <p:nvSpPr>
            <p:cNvPr id="27" name="object 22">
              <a:extLst>
                <a:ext uri="{FF2B5EF4-FFF2-40B4-BE49-F238E27FC236}">
                  <a16:creationId xmlns:a16="http://schemas.microsoft.com/office/drawing/2014/main" id="{CDD96F11-AAB6-1622-4FC7-7E932AD6C4CE}"/>
                </a:ext>
              </a:extLst>
            </p:cNvPr>
            <p:cNvSpPr/>
            <p:nvPr/>
          </p:nvSpPr>
          <p:spPr>
            <a:xfrm>
              <a:off x="3519382" y="9304092"/>
              <a:ext cx="375920" cy="449580"/>
            </a:xfrm>
            <a:custGeom>
              <a:avLst/>
              <a:gdLst/>
              <a:ahLst/>
              <a:cxnLst/>
              <a:rect l="l" t="t" r="r" b="b"/>
              <a:pathLst>
                <a:path w="375920" h="449579">
                  <a:moveTo>
                    <a:pt x="375386" y="0"/>
                  </a:moveTo>
                  <a:lnTo>
                    <a:pt x="18580" y="2171"/>
                  </a:lnTo>
                  <a:lnTo>
                    <a:pt x="0" y="449503"/>
                  </a:lnTo>
                  <a:lnTo>
                    <a:pt x="355498" y="449503"/>
                  </a:lnTo>
                  <a:lnTo>
                    <a:pt x="375386" y="0"/>
                  </a:lnTo>
                  <a:close/>
                </a:path>
              </a:pathLst>
            </a:custGeom>
            <a:solidFill>
              <a:srgbClr val="A22A52"/>
            </a:solidFill>
          </p:spPr>
          <p:txBody>
            <a:bodyPr wrap="square" lIns="0" tIns="0" rIns="0" bIns="0" rtlCol="0"/>
            <a:lstStyle/>
            <a:p>
              <a:endParaRPr/>
            </a:p>
          </p:txBody>
        </p:sp>
        <p:sp>
          <p:nvSpPr>
            <p:cNvPr id="28" name="object 23">
              <a:extLst>
                <a:ext uri="{FF2B5EF4-FFF2-40B4-BE49-F238E27FC236}">
                  <a16:creationId xmlns:a16="http://schemas.microsoft.com/office/drawing/2014/main" id="{F41F4EFA-C4AC-D4A1-56CC-D6C7B5A3EBF3}"/>
                </a:ext>
              </a:extLst>
            </p:cNvPr>
            <p:cNvSpPr/>
            <p:nvPr/>
          </p:nvSpPr>
          <p:spPr>
            <a:xfrm>
              <a:off x="2939554" y="9293872"/>
              <a:ext cx="554355" cy="459740"/>
            </a:xfrm>
            <a:custGeom>
              <a:avLst/>
              <a:gdLst/>
              <a:ahLst/>
              <a:cxnLst/>
              <a:rect l="l" t="t" r="r" b="b"/>
              <a:pathLst>
                <a:path w="554354" h="459740">
                  <a:moveTo>
                    <a:pt x="151777" y="76415"/>
                  </a:moveTo>
                  <a:lnTo>
                    <a:pt x="7835" y="120548"/>
                  </a:lnTo>
                  <a:lnTo>
                    <a:pt x="0" y="459727"/>
                  </a:lnTo>
                  <a:lnTo>
                    <a:pt x="144272" y="459727"/>
                  </a:lnTo>
                  <a:lnTo>
                    <a:pt x="151777" y="76415"/>
                  </a:lnTo>
                  <a:close/>
                </a:path>
                <a:path w="554354" h="459740">
                  <a:moveTo>
                    <a:pt x="401396" y="459727"/>
                  </a:moveTo>
                  <a:lnTo>
                    <a:pt x="396862" y="67703"/>
                  </a:lnTo>
                  <a:lnTo>
                    <a:pt x="231127" y="83134"/>
                  </a:lnTo>
                  <a:lnTo>
                    <a:pt x="231089" y="459727"/>
                  </a:lnTo>
                  <a:lnTo>
                    <a:pt x="401396" y="459727"/>
                  </a:lnTo>
                  <a:close/>
                </a:path>
                <a:path w="554354" h="459740">
                  <a:moveTo>
                    <a:pt x="554151" y="0"/>
                  </a:moveTo>
                  <a:lnTo>
                    <a:pt x="437629" y="24206"/>
                  </a:lnTo>
                  <a:lnTo>
                    <a:pt x="438137" y="459727"/>
                  </a:lnTo>
                  <a:lnTo>
                    <a:pt x="541172" y="459727"/>
                  </a:lnTo>
                  <a:lnTo>
                    <a:pt x="554151" y="0"/>
                  </a:lnTo>
                  <a:close/>
                </a:path>
              </a:pathLst>
            </a:custGeom>
            <a:solidFill>
              <a:srgbClr val="EEA300"/>
            </a:solidFill>
          </p:spPr>
          <p:txBody>
            <a:bodyPr wrap="square" lIns="0" tIns="0" rIns="0" bIns="0" rtlCol="0"/>
            <a:lstStyle/>
            <a:p>
              <a:endParaRPr/>
            </a:p>
          </p:txBody>
        </p:sp>
        <p:sp>
          <p:nvSpPr>
            <p:cNvPr id="29" name="object 24">
              <a:extLst>
                <a:ext uri="{FF2B5EF4-FFF2-40B4-BE49-F238E27FC236}">
                  <a16:creationId xmlns:a16="http://schemas.microsoft.com/office/drawing/2014/main" id="{667A80D4-3333-8D4B-003F-24EC70D97F78}"/>
                </a:ext>
              </a:extLst>
            </p:cNvPr>
            <p:cNvSpPr/>
            <p:nvPr/>
          </p:nvSpPr>
          <p:spPr>
            <a:xfrm>
              <a:off x="2028493" y="9400620"/>
              <a:ext cx="822960" cy="353060"/>
            </a:xfrm>
            <a:custGeom>
              <a:avLst/>
              <a:gdLst/>
              <a:ahLst/>
              <a:cxnLst/>
              <a:rect l="l" t="t" r="r" b="b"/>
              <a:pathLst>
                <a:path w="822960" h="353059">
                  <a:moveTo>
                    <a:pt x="817867" y="0"/>
                  </a:moveTo>
                  <a:lnTo>
                    <a:pt x="0" y="80670"/>
                  </a:lnTo>
                  <a:lnTo>
                    <a:pt x="4470" y="221246"/>
                  </a:lnTo>
                  <a:lnTo>
                    <a:pt x="411467" y="352983"/>
                  </a:lnTo>
                  <a:lnTo>
                    <a:pt x="822629" y="352983"/>
                  </a:lnTo>
                  <a:lnTo>
                    <a:pt x="817867" y="0"/>
                  </a:lnTo>
                  <a:close/>
                </a:path>
              </a:pathLst>
            </a:custGeom>
            <a:solidFill>
              <a:srgbClr val="A22A52"/>
            </a:solidFill>
          </p:spPr>
          <p:txBody>
            <a:bodyPr wrap="square" lIns="0" tIns="0" rIns="0" bIns="0" rtlCol="0"/>
            <a:lstStyle/>
            <a:p>
              <a:endParaRPr/>
            </a:p>
          </p:txBody>
        </p:sp>
        <p:sp>
          <p:nvSpPr>
            <p:cNvPr id="30" name="object 25">
              <a:extLst>
                <a:ext uri="{FF2B5EF4-FFF2-40B4-BE49-F238E27FC236}">
                  <a16:creationId xmlns:a16="http://schemas.microsoft.com/office/drawing/2014/main" id="{A3BF1DDA-4E87-1E9B-00C6-12238FD877DA}"/>
                </a:ext>
              </a:extLst>
            </p:cNvPr>
            <p:cNvSpPr/>
            <p:nvPr/>
          </p:nvSpPr>
          <p:spPr>
            <a:xfrm>
              <a:off x="2002731" y="8849505"/>
              <a:ext cx="1891664" cy="545465"/>
            </a:xfrm>
            <a:custGeom>
              <a:avLst/>
              <a:gdLst/>
              <a:ahLst/>
              <a:cxnLst/>
              <a:rect l="l" t="t" r="r" b="b"/>
              <a:pathLst>
                <a:path w="1891664" h="545465">
                  <a:moveTo>
                    <a:pt x="1839480" y="0"/>
                  </a:moveTo>
                  <a:lnTo>
                    <a:pt x="2387" y="343509"/>
                  </a:lnTo>
                  <a:lnTo>
                    <a:pt x="0" y="545414"/>
                  </a:lnTo>
                  <a:lnTo>
                    <a:pt x="1891309" y="333501"/>
                  </a:lnTo>
                  <a:lnTo>
                    <a:pt x="1839480" y="0"/>
                  </a:lnTo>
                  <a:close/>
                </a:path>
              </a:pathLst>
            </a:custGeom>
            <a:solidFill>
              <a:srgbClr val="EEA300"/>
            </a:solidFill>
          </p:spPr>
          <p:txBody>
            <a:bodyPr wrap="square" lIns="0" tIns="0" rIns="0" bIns="0" rtlCol="0"/>
            <a:lstStyle/>
            <a:p>
              <a:endParaRPr/>
            </a:p>
          </p:txBody>
        </p:sp>
        <p:sp>
          <p:nvSpPr>
            <p:cNvPr id="31" name="object 26">
              <a:extLst>
                <a:ext uri="{FF2B5EF4-FFF2-40B4-BE49-F238E27FC236}">
                  <a16:creationId xmlns:a16="http://schemas.microsoft.com/office/drawing/2014/main" id="{C7161EEC-7987-2DFF-7840-6AC45FC892EA}"/>
                </a:ext>
              </a:extLst>
            </p:cNvPr>
            <p:cNvSpPr/>
            <p:nvPr/>
          </p:nvSpPr>
          <p:spPr>
            <a:xfrm>
              <a:off x="1963336" y="8693267"/>
              <a:ext cx="1878964" cy="446405"/>
            </a:xfrm>
            <a:custGeom>
              <a:avLst/>
              <a:gdLst/>
              <a:ahLst/>
              <a:cxnLst/>
              <a:rect l="l" t="t" r="r" b="b"/>
              <a:pathLst>
                <a:path w="1878964" h="446404">
                  <a:moveTo>
                    <a:pt x="1871116" y="0"/>
                  </a:moveTo>
                  <a:lnTo>
                    <a:pt x="83451" y="113614"/>
                  </a:lnTo>
                  <a:lnTo>
                    <a:pt x="0" y="150304"/>
                  </a:lnTo>
                  <a:lnTo>
                    <a:pt x="9016" y="445884"/>
                  </a:lnTo>
                  <a:lnTo>
                    <a:pt x="1878558" y="104089"/>
                  </a:lnTo>
                  <a:lnTo>
                    <a:pt x="1871116" y="0"/>
                  </a:lnTo>
                  <a:close/>
                </a:path>
              </a:pathLst>
            </a:custGeom>
            <a:solidFill>
              <a:srgbClr val="A22A52"/>
            </a:solidFill>
          </p:spPr>
          <p:txBody>
            <a:bodyPr wrap="square" lIns="0" tIns="0" rIns="0" bIns="0" rtlCol="0"/>
            <a:lstStyle/>
            <a:p>
              <a:endParaRPr/>
            </a:p>
          </p:txBody>
        </p:sp>
        <p:sp>
          <p:nvSpPr>
            <p:cNvPr id="32" name="object 27">
              <a:extLst>
                <a:ext uri="{FF2B5EF4-FFF2-40B4-BE49-F238E27FC236}">
                  <a16:creationId xmlns:a16="http://schemas.microsoft.com/office/drawing/2014/main" id="{1BB1F4D1-AB0D-04DA-B056-A72B7D7811BA}"/>
                </a:ext>
              </a:extLst>
            </p:cNvPr>
            <p:cNvSpPr/>
            <p:nvPr/>
          </p:nvSpPr>
          <p:spPr>
            <a:xfrm>
              <a:off x="564667" y="8855430"/>
              <a:ext cx="728345" cy="320675"/>
            </a:xfrm>
            <a:custGeom>
              <a:avLst/>
              <a:gdLst/>
              <a:ahLst/>
              <a:cxnLst/>
              <a:rect l="l" t="t" r="r" b="b"/>
              <a:pathLst>
                <a:path w="728344" h="320675">
                  <a:moveTo>
                    <a:pt x="718210" y="0"/>
                  </a:moveTo>
                  <a:lnTo>
                    <a:pt x="306844" y="26149"/>
                  </a:lnTo>
                  <a:lnTo>
                    <a:pt x="0" y="320420"/>
                  </a:lnTo>
                  <a:lnTo>
                    <a:pt x="727811" y="266191"/>
                  </a:lnTo>
                  <a:lnTo>
                    <a:pt x="718210" y="0"/>
                  </a:lnTo>
                  <a:close/>
                </a:path>
              </a:pathLst>
            </a:custGeom>
            <a:solidFill>
              <a:srgbClr val="F02127"/>
            </a:solidFill>
          </p:spPr>
          <p:txBody>
            <a:bodyPr wrap="square" lIns="0" tIns="0" rIns="0" bIns="0" rtlCol="0"/>
            <a:lstStyle/>
            <a:p>
              <a:endParaRPr/>
            </a:p>
          </p:txBody>
        </p:sp>
        <p:sp>
          <p:nvSpPr>
            <p:cNvPr id="33" name="object 28">
              <a:extLst>
                <a:ext uri="{FF2B5EF4-FFF2-40B4-BE49-F238E27FC236}">
                  <a16:creationId xmlns:a16="http://schemas.microsoft.com/office/drawing/2014/main" id="{039F16A4-F07A-800E-06E6-14287574EE73}"/>
                </a:ext>
              </a:extLst>
            </p:cNvPr>
            <p:cNvSpPr/>
            <p:nvPr/>
          </p:nvSpPr>
          <p:spPr>
            <a:xfrm>
              <a:off x="428396" y="8890444"/>
              <a:ext cx="1472565" cy="863600"/>
            </a:xfrm>
            <a:custGeom>
              <a:avLst/>
              <a:gdLst/>
              <a:ahLst/>
              <a:cxnLst/>
              <a:rect l="l" t="t" r="r" b="b"/>
              <a:pathLst>
                <a:path w="1472564" h="863600">
                  <a:moveTo>
                    <a:pt x="303682" y="0"/>
                  </a:moveTo>
                  <a:lnTo>
                    <a:pt x="19621" y="18059"/>
                  </a:lnTo>
                  <a:lnTo>
                    <a:pt x="26835" y="286067"/>
                  </a:lnTo>
                  <a:lnTo>
                    <a:pt x="303682" y="0"/>
                  </a:lnTo>
                  <a:close/>
                </a:path>
                <a:path w="1472564" h="863600">
                  <a:moveTo>
                    <a:pt x="1472399" y="863155"/>
                  </a:moveTo>
                  <a:lnTo>
                    <a:pt x="1468577" y="308419"/>
                  </a:lnTo>
                  <a:lnTo>
                    <a:pt x="0" y="395020"/>
                  </a:lnTo>
                  <a:lnTo>
                    <a:pt x="21069" y="786980"/>
                  </a:lnTo>
                  <a:lnTo>
                    <a:pt x="836447" y="803910"/>
                  </a:lnTo>
                  <a:lnTo>
                    <a:pt x="824750" y="863155"/>
                  </a:lnTo>
                  <a:lnTo>
                    <a:pt x="1472399" y="863155"/>
                  </a:lnTo>
                  <a:close/>
                </a:path>
              </a:pathLst>
            </a:custGeom>
            <a:solidFill>
              <a:srgbClr val="EC7700"/>
            </a:solidFill>
          </p:spPr>
          <p:txBody>
            <a:bodyPr wrap="square" lIns="0" tIns="0" rIns="0" bIns="0" rtlCol="0"/>
            <a:lstStyle/>
            <a:p>
              <a:endParaRPr/>
            </a:p>
          </p:txBody>
        </p:sp>
        <p:sp>
          <p:nvSpPr>
            <p:cNvPr id="34" name="object 29">
              <a:extLst>
                <a:ext uri="{FF2B5EF4-FFF2-40B4-BE49-F238E27FC236}">
                  <a16:creationId xmlns:a16="http://schemas.microsoft.com/office/drawing/2014/main" id="{BB954A45-791F-0887-7D2A-EDDDB8FF193E}"/>
                </a:ext>
              </a:extLst>
            </p:cNvPr>
            <p:cNvSpPr/>
            <p:nvPr/>
          </p:nvSpPr>
          <p:spPr>
            <a:xfrm>
              <a:off x="1373585" y="8819710"/>
              <a:ext cx="487680" cy="289560"/>
            </a:xfrm>
            <a:custGeom>
              <a:avLst/>
              <a:gdLst/>
              <a:ahLst/>
              <a:cxnLst/>
              <a:rect l="l" t="t" r="r" b="b"/>
              <a:pathLst>
                <a:path w="487680" h="289559">
                  <a:moveTo>
                    <a:pt x="471398" y="0"/>
                  </a:moveTo>
                  <a:lnTo>
                    <a:pt x="0" y="29959"/>
                  </a:lnTo>
                  <a:lnTo>
                    <a:pt x="13474" y="289509"/>
                  </a:lnTo>
                  <a:lnTo>
                    <a:pt x="487273" y="255714"/>
                  </a:lnTo>
                  <a:lnTo>
                    <a:pt x="471398" y="0"/>
                  </a:lnTo>
                  <a:close/>
                </a:path>
              </a:pathLst>
            </a:custGeom>
            <a:solidFill>
              <a:srgbClr val="A22A52"/>
            </a:solidFill>
          </p:spPr>
          <p:txBody>
            <a:bodyPr wrap="square" lIns="0" tIns="0" rIns="0" bIns="0" rtlCol="0"/>
            <a:lstStyle/>
            <a:p>
              <a:endParaRPr/>
            </a:p>
          </p:txBody>
        </p:sp>
        <p:sp>
          <p:nvSpPr>
            <p:cNvPr id="35" name="object 30">
              <a:extLst>
                <a:ext uri="{FF2B5EF4-FFF2-40B4-BE49-F238E27FC236}">
                  <a16:creationId xmlns:a16="http://schemas.microsoft.com/office/drawing/2014/main" id="{54166544-BC6E-B157-1AC7-E3AEEB921064}"/>
                </a:ext>
              </a:extLst>
            </p:cNvPr>
            <p:cNvSpPr/>
            <p:nvPr/>
          </p:nvSpPr>
          <p:spPr>
            <a:xfrm>
              <a:off x="11977096" y="9495114"/>
              <a:ext cx="1028065" cy="247650"/>
            </a:xfrm>
            <a:custGeom>
              <a:avLst/>
              <a:gdLst/>
              <a:ahLst/>
              <a:cxnLst/>
              <a:rect l="l" t="t" r="r" b="b"/>
              <a:pathLst>
                <a:path w="1028065" h="247650">
                  <a:moveTo>
                    <a:pt x="0" y="0"/>
                  </a:moveTo>
                  <a:lnTo>
                    <a:pt x="28803" y="204101"/>
                  </a:lnTo>
                  <a:lnTo>
                    <a:pt x="1027709" y="247180"/>
                  </a:lnTo>
                  <a:lnTo>
                    <a:pt x="1027709" y="33540"/>
                  </a:lnTo>
                  <a:lnTo>
                    <a:pt x="0" y="0"/>
                  </a:lnTo>
                  <a:close/>
                </a:path>
              </a:pathLst>
            </a:custGeom>
            <a:solidFill>
              <a:srgbClr val="EEA200"/>
            </a:solidFill>
          </p:spPr>
          <p:txBody>
            <a:bodyPr wrap="square" lIns="0" tIns="0" rIns="0" bIns="0" rtlCol="0"/>
            <a:lstStyle/>
            <a:p>
              <a:endParaRPr/>
            </a:p>
          </p:txBody>
        </p:sp>
        <p:sp>
          <p:nvSpPr>
            <p:cNvPr id="36" name="object 31">
              <a:extLst>
                <a:ext uri="{FF2B5EF4-FFF2-40B4-BE49-F238E27FC236}">
                  <a16:creationId xmlns:a16="http://schemas.microsoft.com/office/drawing/2014/main" id="{D855E7CC-366C-A2BA-7CC0-8A0D8E97742D}"/>
                </a:ext>
              </a:extLst>
            </p:cNvPr>
            <p:cNvSpPr/>
            <p:nvPr/>
          </p:nvSpPr>
          <p:spPr>
            <a:xfrm>
              <a:off x="10974368" y="9463303"/>
              <a:ext cx="894080" cy="290830"/>
            </a:xfrm>
            <a:custGeom>
              <a:avLst/>
              <a:gdLst/>
              <a:ahLst/>
              <a:cxnLst/>
              <a:rect l="l" t="t" r="r" b="b"/>
              <a:pathLst>
                <a:path w="894079" h="290829">
                  <a:moveTo>
                    <a:pt x="28155" y="0"/>
                  </a:moveTo>
                  <a:lnTo>
                    <a:pt x="0" y="290296"/>
                  </a:lnTo>
                  <a:lnTo>
                    <a:pt x="893584" y="290296"/>
                  </a:lnTo>
                  <a:lnTo>
                    <a:pt x="878763" y="27762"/>
                  </a:lnTo>
                  <a:lnTo>
                    <a:pt x="28155" y="0"/>
                  </a:lnTo>
                  <a:close/>
                </a:path>
              </a:pathLst>
            </a:custGeom>
            <a:solidFill>
              <a:srgbClr val="A22A52"/>
            </a:solidFill>
          </p:spPr>
          <p:txBody>
            <a:bodyPr wrap="square" lIns="0" tIns="0" rIns="0" bIns="0" rtlCol="0"/>
            <a:lstStyle/>
            <a:p>
              <a:endParaRPr/>
            </a:p>
          </p:txBody>
        </p:sp>
        <p:sp>
          <p:nvSpPr>
            <p:cNvPr id="37" name="object 32">
              <a:extLst>
                <a:ext uri="{FF2B5EF4-FFF2-40B4-BE49-F238E27FC236}">
                  <a16:creationId xmlns:a16="http://schemas.microsoft.com/office/drawing/2014/main" id="{34DF4DC2-9FD3-7519-C7CB-86695D5D8FB0}"/>
                </a:ext>
              </a:extLst>
            </p:cNvPr>
            <p:cNvSpPr/>
            <p:nvPr/>
          </p:nvSpPr>
          <p:spPr>
            <a:xfrm>
              <a:off x="10577361" y="9449421"/>
              <a:ext cx="322580" cy="304800"/>
            </a:xfrm>
            <a:custGeom>
              <a:avLst/>
              <a:gdLst/>
              <a:ahLst/>
              <a:cxnLst/>
              <a:rect l="l" t="t" r="r" b="b"/>
              <a:pathLst>
                <a:path w="322579" h="304800">
                  <a:moveTo>
                    <a:pt x="0" y="0"/>
                  </a:moveTo>
                  <a:lnTo>
                    <a:pt x="11391" y="304177"/>
                  </a:lnTo>
                  <a:lnTo>
                    <a:pt x="298678" y="304177"/>
                  </a:lnTo>
                  <a:lnTo>
                    <a:pt x="322046" y="10515"/>
                  </a:lnTo>
                  <a:lnTo>
                    <a:pt x="0" y="0"/>
                  </a:lnTo>
                  <a:close/>
                </a:path>
              </a:pathLst>
            </a:custGeom>
            <a:solidFill>
              <a:srgbClr val="EC7700"/>
            </a:solidFill>
          </p:spPr>
          <p:txBody>
            <a:bodyPr wrap="square" lIns="0" tIns="0" rIns="0" bIns="0" rtlCol="0"/>
            <a:lstStyle/>
            <a:p>
              <a:endParaRPr/>
            </a:p>
          </p:txBody>
        </p:sp>
      </p:grpSp>
      <p:pic>
        <p:nvPicPr>
          <p:cNvPr id="38" name="Picture 37">
            <a:extLst>
              <a:ext uri="{FF2B5EF4-FFF2-40B4-BE49-F238E27FC236}">
                <a16:creationId xmlns:a16="http://schemas.microsoft.com/office/drawing/2014/main" id="{8C620C7B-C736-6F0C-95B2-00E11F2EA421}"/>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0" y="5411942"/>
            <a:ext cx="1975104" cy="1446058"/>
          </a:xfrm>
          <a:prstGeom prst="rect">
            <a:avLst/>
          </a:prstGeom>
        </p:spPr>
      </p:pic>
    </p:spTree>
    <p:extLst>
      <p:ext uri="{BB962C8B-B14F-4D97-AF65-F5344CB8AC3E}">
        <p14:creationId xmlns:p14="http://schemas.microsoft.com/office/powerpoint/2010/main" val="3324637104"/>
      </p:ext>
    </p:extLst>
  </p:cSld>
  <p:clrMap bg1="lt1" tx1="dk1" bg2="lt2" tx2="dk2" accent1="accent1" accent2="accent2" accent3="accent3" accent4="accent4" accent5="accent5" accent6="accent6" hlink="hlink" folHlink="folHlink"/>
  <p:sldLayoutIdLst>
    <p:sldLayoutId id="2147483662" r:id="rId1"/>
    <p:sldLayoutId id="214748379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39" name="object 2">
            <a:extLst>
              <a:ext uri="{FF2B5EF4-FFF2-40B4-BE49-F238E27FC236}">
                <a16:creationId xmlns:a16="http://schemas.microsoft.com/office/drawing/2014/main" id="{C108058F-E2A9-CD48-03BB-4C3A01E30FDC}"/>
              </a:ext>
            </a:extLst>
          </p:cNvPr>
          <p:cNvGrpSpPr/>
          <p:nvPr userDrawn="1"/>
        </p:nvGrpSpPr>
        <p:grpSpPr>
          <a:xfrm>
            <a:off x="17950" y="5998464"/>
            <a:ext cx="9126049" cy="859536"/>
            <a:chOff x="0" y="8529273"/>
            <a:chExt cx="13005435" cy="1224915"/>
          </a:xfrm>
        </p:grpSpPr>
        <p:sp>
          <p:nvSpPr>
            <p:cNvPr id="40" name="object 3">
              <a:extLst>
                <a:ext uri="{FF2B5EF4-FFF2-40B4-BE49-F238E27FC236}">
                  <a16:creationId xmlns:a16="http://schemas.microsoft.com/office/drawing/2014/main" id="{BFDAB42B-0BF1-D686-A0F5-563695862908}"/>
                </a:ext>
              </a:extLst>
            </p:cNvPr>
            <p:cNvSpPr/>
            <p:nvPr/>
          </p:nvSpPr>
          <p:spPr>
            <a:xfrm>
              <a:off x="0" y="8529273"/>
              <a:ext cx="13004800" cy="1224915"/>
            </a:xfrm>
            <a:custGeom>
              <a:avLst/>
              <a:gdLst/>
              <a:ahLst/>
              <a:cxnLst/>
              <a:rect l="l" t="t" r="r" b="b"/>
              <a:pathLst>
                <a:path w="13004800" h="1224915">
                  <a:moveTo>
                    <a:pt x="7622603" y="0"/>
                  </a:moveTo>
                  <a:lnTo>
                    <a:pt x="0" y="428434"/>
                  </a:lnTo>
                  <a:lnTo>
                    <a:pt x="0" y="1224330"/>
                  </a:lnTo>
                  <a:lnTo>
                    <a:pt x="13004800" y="1224330"/>
                  </a:lnTo>
                  <a:lnTo>
                    <a:pt x="13004800" y="1201039"/>
                  </a:lnTo>
                  <a:lnTo>
                    <a:pt x="12996608" y="1168260"/>
                  </a:lnTo>
                  <a:lnTo>
                    <a:pt x="7658544" y="844740"/>
                  </a:lnTo>
                  <a:lnTo>
                    <a:pt x="7622603" y="0"/>
                  </a:lnTo>
                  <a:close/>
                </a:path>
              </a:pathLst>
            </a:custGeom>
            <a:solidFill>
              <a:srgbClr val="F02127"/>
            </a:solidFill>
          </p:spPr>
          <p:txBody>
            <a:bodyPr wrap="square" lIns="0" tIns="0" rIns="0" bIns="0" rtlCol="0"/>
            <a:lstStyle/>
            <a:p>
              <a:endParaRPr/>
            </a:p>
          </p:txBody>
        </p:sp>
        <p:sp>
          <p:nvSpPr>
            <p:cNvPr id="41" name="object 4">
              <a:extLst>
                <a:ext uri="{FF2B5EF4-FFF2-40B4-BE49-F238E27FC236}">
                  <a16:creationId xmlns:a16="http://schemas.microsoft.com/office/drawing/2014/main" id="{07CA4F0F-83E2-7293-63EF-9ECC7740A63A}"/>
                </a:ext>
              </a:extLst>
            </p:cNvPr>
            <p:cNvSpPr/>
            <p:nvPr/>
          </p:nvSpPr>
          <p:spPr>
            <a:xfrm>
              <a:off x="8870515" y="9447466"/>
              <a:ext cx="770890" cy="306705"/>
            </a:xfrm>
            <a:custGeom>
              <a:avLst/>
              <a:gdLst/>
              <a:ahLst/>
              <a:cxnLst/>
              <a:rect l="l" t="t" r="r" b="b"/>
              <a:pathLst>
                <a:path w="770890" h="306704">
                  <a:moveTo>
                    <a:pt x="0" y="0"/>
                  </a:moveTo>
                  <a:lnTo>
                    <a:pt x="3708" y="306133"/>
                  </a:lnTo>
                  <a:lnTo>
                    <a:pt x="770280" y="306133"/>
                  </a:lnTo>
                  <a:lnTo>
                    <a:pt x="759053" y="46012"/>
                  </a:lnTo>
                  <a:lnTo>
                    <a:pt x="0" y="0"/>
                  </a:lnTo>
                  <a:close/>
                </a:path>
              </a:pathLst>
            </a:custGeom>
            <a:solidFill>
              <a:srgbClr val="A22A52"/>
            </a:solidFill>
          </p:spPr>
          <p:txBody>
            <a:bodyPr wrap="square" lIns="0" tIns="0" rIns="0" bIns="0" rtlCol="0"/>
            <a:lstStyle/>
            <a:p>
              <a:endParaRPr/>
            </a:p>
          </p:txBody>
        </p:sp>
        <p:sp>
          <p:nvSpPr>
            <p:cNvPr id="42" name="object 5">
              <a:extLst>
                <a:ext uri="{FF2B5EF4-FFF2-40B4-BE49-F238E27FC236}">
                  <a16:creationId xmlns:a16="http://schemas.microsoft.com/office/drawing/2014/main" id="{614A9C61-7895-8C10-9BA6-701A699033B4}"/>
                </a:ext>
              </a:extLst>
            </p:cNvPr>
            <p:cNvSpPr/>
            <p:nvPr/>
          </p:nvSpPr>
          <p:spPr>
            <a:xfrm>
              <a:off x="8001726" y="9394824"/>
              <a:ext cx="786130" cy="358775"/>
            </a:xfrm>
            <a:custGeom>
              <a:avLst/>
              <a:gdLst/>
              <a:ahLst/>
              <a:cxnLst/>
              <a:rect l="l" t="t" r="r" b="b"/>
              <a:pathLst>
                <a:path w="786129" h="358775">
                  <a:moveTo>
                    <a:pt x="0" y="0"/>
                  </a:moveTo>
                  <a:lnTo>
                    <a:pt x="5194" y="358775"/>
                  </a:lnTo>
                  <a:lnTo>
                    <a:pt x="500303" y="358775"/>
                  </a:lnTo>
                  <a:lnTo>
                    <a:pt x="785850" y="161315"/>
                  </a:lnTo>
                  <a:lnTo>
                    <a:pt x="774750" y="46951"/>
                  </a:lnTo>
                  <a:lnTo>
                    <a:pt x="0" y="0"/>
                  </a:lnTo>
                  <a:close/>
                </a:path>
              </a:pathLst>
            </a:custGeom>
            <a:solidFill>
              <a:srgbClr val="EC7700"/>
            </a:solidFill>
          </p:spPr>
          <p:txBody>
            <a:bodyPr wrap="square" lIns="0" tIns="0" rIns="0" bIns="0" rtlCol="0"/>
            <a:lstStyle/>
            <a:p>
              <a:endParaRPr/>
            </a:p>
          </p:txBody>
        </p:sp>
        <p:sp>
          <p:nvSpPr>
            <p:cNvPr id="43" name="object 6">
              <a:extLst>
                <a:ext uri="{FF2B5EF4-FFF2-40B4-BE49-F238E27FC236}">
                  <a16:creationId xmlns:a16="http://schemas.microsoft.com/office/drawing/2014/main" id="{FB4D9B3E-2D95-8B91-9D41-32ACB621B245}"/>
                </a:ext>
              </a:extLst>
            </p:cNvPr>
            <p:cNvSpPr/>
            <p:nvPr/>
          </p:nvSpPr>
          <p:spPr>
            <a:xfrm>
              <a:off x="8725623" y="9716922"/>
              <a:ext cx="57150" cy="36830"/>
            </a:xfrm>
            <a:custGeom>
              <a:avLst/>
              <a:gdLst/>
              <a:ahLst/>
              <a:cxnLst/>
              <a:rect l="l" t="t" r="r" b="b"/>
              <a:pathLst>
                <a:path w="57150" h="36829">
                  <a:moveTo>
                    <a:pt x="56743" y="0"/>
                  </a:moveTo>
                  <a:lnTo>
                    <a:pt x="0" y="36677"/>
                  </a:lnTo>
                  <a:lnTo>
                    <a:pt x="54952" y="36677"/>
                  </a:lnTo>
                  <a:lnTo>
                    <a:pt x="56743" y="0"/>
                  </a:lnTo>
                  <a:close/>
                </a:path>
              </a:pathLst>
            </a:custGeom>
            <a:solidFill>
              <a:srgbClr val="EEA200"/>
            </a:solidFill>
          </p:spPr>
          <p:txBody>
            <a:bodyPr wrap="square" lIns="0" tIns="0" rIns="0" bIns="0" rtlCol="0"/>
            <a:lstStyle/>
            <a:p>
              <a:endParaRPr/>
            </a:p>
          </p:txBody>
        </p:sp>
        <p:sp>
          <p:nvSpPr>
            <p:cNvPr id="44" name="object 7">
              <a:extLst>
                <a:ext uri="{FF2B5EF4-FFF2-40B4-BE49-F238E27FC236}">
                  <a16:creationId xmlns:a16="http://schemas.microsoft.com/office/drawing/2014/main" id="{C1B16AB1-E375-C0BC-0BF8-D2006B8B77A5}"/>
                </a:ext>
              </a:extLst>
            </p:cNvPr>
            <p:cNvSpPr/>
            <p:nvPr/>
          </p:nvSpPr>
          <p:spPr>
            <a:xfrm>
              <a:off x="7297357" y="8869584"/>
              <a:ext cx="359410" cy="459105"/>
            </a:xfrm>
            <a:custGeom>
              <a:avLst/>
              <a:gdLst/>
              <a:ahLst/>
              <a:cxnLst/>
              <a:rect l="l" t="t" r="r" b="b"/>
              <a:pathLst>
                <a:path w="359409" h="459104">
                  <a:moveTo>
                    <a:pt x="0" y="0"/>
                  </a:moveTo>
                  <a:lnTo>
                    <a:pt x="14858" y="453504"/>
                  </a:lnTo>
                  <a:lnTo>
                    <a:pt x="359232" y="458508"/>
                  </a:lnTo>
                  <a:lnTo>
                    <a:pt x="339940" y="5168"/>
                  </a:lnTo>
                  <a:lnTo>
                    <a:pt x="0" y="0"/>
                  </a:lnTo>
                  <a:close/>
                </a:path>
              </a:pathLst>
            </a:custGeom>
            <a:solidFill>
              <a:srgbClr val="EEA300"/>
            </a:solidFill>
          </p:spPr>
          <p:txBody>
            <a:bodyPr wrap="square" lIns="0" tIns="0" rIns="0" bIns="0" rtlCol="0"/>
            <a:lstStyle/>
            <a:p>
              <a:endParaRPr/>
            </a:p>
          </p:txBody>
        </p:sp>
        <p:sp>
          <p:nvSpPr>
            <p:cNvPr id="45" name="object 8">
              <a:extLst>
                <a:ext uri="{FF2B5EF4-FFF2-40B4-BE49-F238E27FC236}">
                  <a16:creationId xmlns:a16="http://schemas.microsoft.com/office/drawing/2014/main" id="{9066D658-0F69-42CA-49E0-2CE3440F85C5}"/>
                </a:ext>
              </a:extLst>
            </p:cNvPr>
            <p:cNvSpPr/>
            <p:nvPr/>
          </p:nvSpPr>
          <p:spPr>
            <a:xfrm>
              <a:off x="7285316" y="9407893"/>
              <a:ext cx="610235" cy="346075"/>
            </a:xfrm>
            <a:custGeom>
              <a:avLst/>
              <a:gdLst/>
              <a:ahLst/>
              <a:cxnLst/>
              <a:rect l="l" t="t" r="r" b="b"/>
              <a:pathLst>
                <a:path w="610234" h="346075">
                  <a:moveTo>
                    <a:pt x="3213" y="0"/>
                  </a:moveTo>
                  <a:lnTo>
                    <a:pt x="0" y="345706"/>
                  </a:lnTo>
                  <a:lnTo>
                    <a:pt x="610108" y="345706"/>
                  </a:lnTo>
                  <a:lnTo>
                    <a:pt x="608088" y="14465"/>
                  </a:lnTo>
                  <a:lnTo>
                    <a:pt x="3213" y="0"/>
                  </a:lnTo>
                  <a:close/>
                </a:path>
              </a:pathLst>
            </a:custGeom>
            <a:solidFill>
              <a:srgbClr val="A22A52"/>
            </a:solidFill>
          </p:spPr>
          <p:txBody>
            <a:bodyPr wrap="square" lIns="0" tIns="0" rIns="0" bIns="0" rtlCol="0"/>
            <a:lstStyle/>
            <a:p>
              <a:endParaRPr/>
            </a:p>
          </p:txBody>
        </p:sp>
        <p:sp>
          <p:nvSpPr>
            <p:cNvPr id="46" name="object 9">
              <a:extLst>
                <a:ext uri="{FF2B5EF4-FFF2-40B4-BE49-F238E27FC236}">
                  <a16:creationId xmlns:a16="http://schemas.microsoft.com/office/drawing/2014/main" id="{745D6935-8A6F-2266-55A6-3E3AC3D04809}"/>
                </a:ext>
              </a:extLst>
            </p:cNvPr>
            <p:cNvSpPr/>
            <p:nvPr/>
          </p:nvSpPr>
          <p:spPr>
            <a:xfrm>
              <a:off x="6813502" y="8866479"/>
              <a:ext cx="405765" cy="887730"/>
            </a:xfrm>
            <a:custGeom>
              <a:avLst/>
              <a:gdLst/>
              <a:ahLst/>
              <a:cxnLst/>
              <a:rect l="l" t="t" r="r" b="b"/>
              <a:pathLst>
                <a:path w="405765" h="887729">
                  <a:moveTo>
                    <a:pt x="0" y="0"/>
                  </a:moveTo>
                  <a:lnTo>
                    <a:pt x="5397" y="887120"/>
                  </a:lnTo>
                  <a:lnTo>
                    <a:pt x="354025" y="887120"/>
                  </a:lnTo>
                  <a:lnTo>
                    <a:pt x="405269" y="9626"/>
                  </a:lnTo>
                  <a:lnTo>
                    <a:pt x="0" y="0"/>
                  </a:lnTo>
                  <a:close/>
                </a:path>
              </a:pathLst>
            </a:custGeom>
            <a:solidFill>
              <a:srgbClr val="EC7700"/>
            </a:solidFill>
          </p:spPr>
          <p:txBody>
            <a:bodyPr wrap="square" lIns="0" tIns="0" rIns="0" bIns="0" rtlCol="0"/>
            <a:lstStyle/>
            <a:p>
              <a:endParaRPr/>
            </a:p>
          </p:txBody>
        </p:sp>
        <p:sp>
          <p:nvSpPr>
            <p:cNvPr id="47" name="object 10">
              <a:extLst>
                <a:ext uri="{FF2B5EF4-FFF2-40B4-BE49-F238E27FC236}">
                  <a16:creationId xmlns:a16="http://schemas.microsoft.com/office/drawing/2014/main" id="{4A4C8454-E206-0714-4DEA-089C6B755BE3}"/>
                </a:ext>
              </a:extLst>
            </p:cNvPr>
            <p:cNvSpPr/>
            <p:nvPr/>
          </p:nvSpPr>
          <p:spPr>
            <a:xfrm>
              <a:off x="5471941" y="8997561"/>
              <a:ext cx="1249045" cy="756285"/>
            </a:xfrm>
            <a:custGeom>
              <a:avLst/>
              <a:gdLst/>
              <a:ahLst/>
              <a:cxnLst/>
              <a:rect l="l" t="t" r="r" b="b"/>
              <a:pathLst>
                <a:path w="1249045" h="756284">
                  <a:moveTo>
                    <a:pt x="671055" y="0"/>
                  </a:moveTo>
                  <a:lnTo>
                    <a:pt x="0" y="40360"/>
                  </a:lnTo>
                  <a:lnTo>
                    <a:pt x="60794" y="756043"/>
                  </a:lnTo>
                  <a:lnTo>
                    <a:pt x="1247749" y="756043"/>
                  </a:lnTo>
                  <a:lnTo>
                    <a:pt x="1248486" y="474256"/>
                  </a:lnTo>
                  <a:lnTo>
                    <a:pt x="734555" y="495541"/>
                  </a:lnTo>
                  <a:lnTo>
                    <a:pt x="671055" y="0"/>
                  </a:lnTo>
                  <a:close/>
                </a:path>
              </a:pathLst>
            </a:custGeom>
            <a:solidFill>
              <a:srgbClr val="EEA300"/>
            </a:solidFill>
          </p:spPr>
          <p:txBody>
            <a:bodyPr wrap="square" lIns="0" tIns="0" rIns="0" bIns="0" rtlCol="0"/>
            <a:lstStyle/>
            <a:p>
              <a:endParaRPr/>
            </a:p>
          </p:txBody>
        </p:sp>
        <p:sp>
          <p:nvSpPr>
            <p:cNvPr id="48" name="object 11">
              <a:extLst>
                <a:ext uri="{FF2B5EF4-FFF2-40B4-BE49-F238E27FC236}">
                  <a16:creationId xmlns:a16="http://schemas.microsoft.com/office/drawing/2014/main" id="{A9B54074-F5FE-DFA9-531E-C619D5E807CB}"/>
                </a:ext>
              </a:extLst>
            </p:cNvPr>
            <p:cNvSpPr/>
            <p:nvPr/>
          </p:nvSpPr>
          <p:spPr>
            <a:xfrm>
              <a:off x="4628818" y="9008354"/>
              <a:ext cx="361950" cy="745490"/>
            </a:xfrm>
            <a:custGeom>
              <a:avLst/>
              <a:gdLst/>
              <a:ahLst/>
              <a:cxnLst/>
              <a:rect l="l" t="t" r="r" b="b"/>
              <a:pathLst>
                <a:path w="361950" h="745490">
                  <a:moveTo>
                    <a:pt x="344995" y="0"/>
                  </a:moveTo>
                  <a:lnTo>
                    <a:pt x="0" y="13690"/>
                  </a:lnTo>
                  <a:lnTo>
                    <a:pt x="17526" y="745248"/>
                  </a:lnTo>
                  <a:lnTo>
                    <a:pt x="361365" y="745248"/>
                  </a:lnTo>
                  <a:lnTo>
                    <a:pt x="344995" y="0"/>
                  </a:lnTo>
                  <a:close/>
                </a:path>
              </a:pathLst>
            </a:custGeom>
            <a:solidFill>
              <a:srgbClr val="EEA200"/>
            </a:solidFill>
          </p:spPr>
          <p:txBody>
            <a:bodyPr wrap="square" lIns="0" tIns="0" rIns="0" bIns="0" rtlCol="0"/>
            <a:lstStyle/>
            <a:p>
              <a:endParaRPr/>
            </a:p>
          </p:txBody>
        </p:sp>
        <p:sp>
          <p:nvSpPr>
            <p:cNvPr id="49" name="object 12">
              <a:extLst>
                <a:ext uri="{FF2B5EF4-FFF2-40B4-BE49-F238E27FC236}">
                  <a16:creationId xmlns:a16="http://schemas.microsoft.com/office/drawing/2014/main" id="{9FFF0637-DA30-1C71-4EB3-311D3C278693}"/>
                </a:ext>
              </a:extLst>
            </p:cNvPr>
            <p:cNvSpPr/>
            <p:nvPr/>
          </p:nvSpPr>
          <p:spPr>
            <a:xfrm>
              <a:off x="5051822" y="9441155"/>
              <a:ext cx="384175" cy="313055"/>
            </a:xfrm>
            <a:custGeom>
              <a:avLst/>
              <a:gdLst/>
              <a:ahLst/>
              <a:cxnLst/>
              <a:rect l="l" t="t" r="r" b="b"/>
              <a:pathLst>
                <a:path w="384175" h="313054">
                  <a:moveTo>
                    <a:pt x="376707" y="0"/>
                  </a:moveTo>
                  <a:lnTo>
                    <a:pt x="12890" y="7708"/>
                  </a:lnTo>
                  <a:lnTo>
                    <a:pt x="0" y="312445"/>
                  </a:lnTo>
                  <a:lnTo>
                    <a:pt x="383730" y="312445"/>
                  </a:lnTo>
                  <a:lnTo>
                    <a:pt x="376707" y="0"/>
                  </a:lnTo>
                  <a:close/>
                </a:path>
              </a:pathLst>
            </a:custGeom>
            <a:solidFill>
              <a:srgbClr val="A22A52"/>
            </a:solidFill>
          </p:spPr>
          <p:txBody>
            <a:bodyPr wrap="square" lIns="0" tIns="0" rIns="0" bIns="0" rtlCol="0"/>
            <a:lstStyle/>
            <a:p>
              <a:endParaRPr/>
            </a:p>
          </p:txBody>
        </p:sp>
        <p:sp>
          <p:nvSpPr>
            <p:cNvPr id="50" name="object 13">
              <a:extLst>
                <a:ext uri="{FF2B5EF4-FFF2-40B4-BE49-F238E27FC236}">
                  <a16:creationId xmlns:a16="http://schemas.microsoft.com/office/drawing/2014/main" id="{2F683F02-D7CB-B37E-1C44-E96857B963B5}"/>
                </a:ext>
              </a:extLst>
            </p:cNvPr>
            <p:cNvSpPr/>
            <p:nvPr/>
          </p:nvSpPr>
          <p:spPr>
            <a:xfrm>
              <a:off x="5036709" y="9005850"/>
              <a:ext cx="380365" cy="372110"/>
            </a:xfrm>
            <a:custGeom>
              <a:avLst/>
              <a:gdLst/>
              <a:ahLst/>
              <a:cxnLst/>
              <a:rect l="l" t="t" r="r" b="b"/>
              <a:pathLst>
                <a:path w="380364" h="372109">
                  <a:moveTo>
                    <a:pt x="350570" y="0"/>
                  </a:moveTo>
                  <a:lnTo>
                    <a:pt x="14287" y="2044"/>
                  </a:lnTo>
                  <a:lnTo>
                    <a:pt x="0" y="371513"/>
                  </a:lnTo>
                  <a:lnTo>
                    <a:pt x="380352" y="363677"/>
                  </a:lnTo>
                  <a:lnTo>
                    <a:pt x="350570" y="0"/>
                  </a:lnTo>
                  <a:close/>
                </a:path>
              </a:pathLst>
            </a:custGeom>
            <a:solidFill>
              <a:srgbClr val="EC7700"/>
            </a:solidFill>
          </p:spPr>
          <p:txBody>
            <a:bodyPr wrap="square" lIns="0" tIns="0" rIns="0" bIns="0" rtlCol="0"/>
            <a:lstStyle/>
            <a:p>
              <a:endParaRPr/>
            </a:p>
          </p:txBody>
        </p:sp>
        <p:sp>
          <p:nvSpPr>
            <p:cNvPr id="51" name="object 14">
              <a:extLst>
                <a:ext uri="{FF2B5EF4-FFF2-40B4-BE49-F238E27FC236}">
                  <a16:creationId xmlns:a16="http://schemas.microsoft.com/office/drawing/2014/main" id="{DE579BA7-679C-7ECF-D444-1813FE6D8FED}"/>
                </a:ext>
              </a:extLst>
            </p:cNvPr>
            <p:cNvSpPr/>
            <p:nvPr/>
          </p:nvSpPr>
          <p:spPr>
            <a:xfrm>
              <a:off x="6247574" y="8529281"/>
              <a:ext cx="1386840" cy="869950"/>
            </a:xfrm>
            <a:custGeom>
              <a:avLst/>
              <a:gdLst/>
              <a:ahLst/>
              <a:cxnLst/>
              <a:rect l="l" t="t" r="r" b="b"/>
              <a:pathLst>
                <a:path w="1386840" h="869950">
                  <a:moveTo>
                    <a:pt x="493268" y="832700"/>
                  </a:moveTo>
                  <a:lnTo>
                    <a:pt x="397256" y="371271"/>
                  </a:lnTo>
                  <a:lnTo>
                    <a:pt x="0" y="415480"/>
                  </a:lnTo>
                  <a:lnTo>
                    <a:pt x="68389" y="869480"/>
                  </a:lnTo>
                  <a:lnTo>
                    <a:pt x="493268" y="832700"/>
                  </a:lnTo>
                  <a:close/>
                </a:path>
                <a:path w="1386840" h="869950">
                  <a:moveTo>
                    <a:pt x="1386649" y="273367"/>
                  </a:moveTo>
                  <a:lnTo>
                    <a:pt x="1375016" y="0"/>
                  </a:lnTo>
                  <a:lnTo>
                    <a:pt x="571258" y="45173"/>
                  </a:lnTo>
                  <a:lnTo>
                    <a:pt x="589584" y="246354"/>
                  </a:lnTo>
                  <a:lnTo>
                    <a:pt x="1386649" y="273367"/>
                  </a:lnTo>
                  <a:close/>
                </a:path>
              </a:pathLst>
            </a:custGeom>
            <a:solidFill>
              <a:srgbClr val="A22A52"/>
            </a:solidFill>
          </p:spPr>
          <p:txBody>
            <a:bodyPr wrap="square" lIns="0" tIns="0" rIns="0" bIns="0" rtlCol="0"/>
            <a:lstStyle/>
            <a:p>
              <a:endParaRPr/>
            </a:p>
          </p:txBody>
        </p:sp>
        <p:sp>
          <p:nvSpPr>
            <p:cNvPr id="52" name="object 15">
              <a:extLst>
                <a:ext uri="{FF2B5EF4-FFF2-40B4-BE49-F238E27FC236}">
                  <a16:creationId xmlns:a16="http://schemas.microsoft.com/office/drawing/2014/main" id="{D67413AC-9FF7-C504-D90D-E5F52310C916}"/>
                </a:ext>
              </a:extLst>
            </p:cNvPr>
            <p:cNvSpPr/>
            <p:nvPr/>
          </p:nvSpPr>
          <p:spPr>
            <a:xfrm>
              <a:off x="6173231" y="8579901"/>
              <a:ext cx="561340" cy="241935"/>
            </a:xfrm>
            <a:custGeom>
              <a:avLst/>
              <a:gdLst/>
              <a:ahLst/>
              <a:cxnLst/>
              <a:rect l="l" t="t" r="r" b="b"/>
              <a:pathLst>
                <a:path w="561340" h="241934">
                  <a:moveTo>
                    <a:pt x="548690" y="0"/>
                  </a:moveTo>
                  <a:lnTo>
                    <a:pt x="0" y="30835"/>
                  </a:lnTo>
                  <a:lnTo>
                    <a:pt x="29184" y="241896"/>
                  </a:lnTo>
                  <a:lnTo>
                    <a:pt x="561111" y="196341"/>
                  </a:lnTo>
                  <a:lnTo>
                    <a:pt x="548690" y="0"/>
                  </a:lnTo>
                  <a:close/>
                </a:path>
              </a:pathLst>
            </a:custGeom>
            <a:solidFill>
              <a:srgbClr val="EEA200"/>
            </a:solidFill>
          </p:spPr>
          <p:txBody>
            <a:bodyPr wrap="square" lIns="0" tIns="0" rIns="0" bIns="0" rtlCol="0"/>
            <a:lstStyle/>
            <a:p>
              <a:endParaRPr/>
            </a:p>
          </p:txBody>
        </p:sp>
        <p:sp>
          <p:nvSpPr>
            <p:cNvPr id="53" name="object 16">
              <a:extLst>
                <a:ext uri="{FF2B5EF4-FFF2-40B4-BE49-F238E27FC236}">
                  <a16:creationId xmlns:a16="http://schemas.microsoft.com/office/drawing/2014/main" id="{40ADA472-D1B2-4D6B-FB16-D3321F42B9BB}"/>
                </a:ext>
              </a:extLst>
            </p:cNvPr>
            <p:cNvSpPr/>
            <p:nvPr/>
          </p:nvSpPr>
          <p:spPr>
            <a:xfrm>
              <a:off x="5430856" y="8615150"/>
              <a:ext cx="693420" cy="302260"/>
            </a:xfrm>
            <a:custGeom>
              <a:avLst/>
              <a:gdLst/>
              <a:ahLst/>
              <a:cxnLst/>
              <a:rect l="l" t="t" r="r" b="b"/>
              <a:pathLst>
                <a:path w="693420" h="302259">
                  <a:moveTo>
                    <a:pt x="663956" y="0"/>
                  </a:moveTo>
                  <a:lnTo>
                    <a:pt x="0" y="37312"/>
                  </a:lnTo>
                  <a:lnTo>
                    <a:pt x="22212" y="301929"/>
                  </a:lnTo>
                  <a:lnTo>
                    <a:pt x="693115" y="237375"/>
                  </a:lnTo>
                  <a:lnTo>
                    <a:pt x="663956" y="0"/>
                  </a:lnTo>
                  <a:close/>
                </a:path>
              </a:pathLst>
            </a:custGeom>
            <a:solidFill>
              <a:srgbClr val="EC7700"/>
            </a:solidFill>
          </p:spPr>
          <p:txBody>
            <a:bodyPr wrap="square" lIns="0" tIns="0" rIns="0" bIns="0" rtlCol="0"/>
            <a:lstStyle/>
            <a:p>
              <a:endParaRPr/>
            </a:p>
          </p:txBody>
        </p:sp>
        <p:sp>
          <p:nvSpPr>
            <p:cNvPr id="54" name="object 17">
              <a:extLst>
                <a:ext uri="{FF2B5EF4-FFF2-40B4-BE49-F238E27FC236}">
                  <a16:creationId xmlns:a16="http://schemas.microsoft.com/office/drawing/2014/main" id="{F8F4AC97-0922-CDBC-8FA5-E18808868CC4}"/>
                </a:ext>
              </a:extLst>
            </p:cNvPr>
            <p:cNvSpPr/>
            <p:nvPr/>
          </p:nvSpPr>
          <p:spPr>
            <a:xfrm>
              <a:off x="4636988" y="8658267"/>
              <a:ext cx="711835" cy="271145"/>
            </a:xfrm>
            <a:custGeom>
              <a:avLst/>
              <a:gdLst/>
              <a:ahLst/>
              <a:cxnLst/>
              <a:rect l="l" t="t" r="r" b="b"/>
              <a:pathLst>
                <a:path w="711835" h="271145">
                  <a:moveTo>
                    <a:pt x="690524" y="0"/>
                  </a:moveTo>
                  <a:lnTo>
                    <a:pt x="3441" y="38620"/>
                  </a:lnTo>
                  <a:lnTo>
                    <a:pt x="0" y="263918"/>
                  </a:lnTo>
                  <a:lnTo>
                    <a:pt x="711238" y="270636"/>
                  </a:lnTo>
                  <a:lnTo>
                    <a:pt x="690524" y="0"/>
                  </a:lnTo>
                  <a:close/>
                </a:path>
              </a:pathLst>
            </a:custGeom>
            <a:solidFill>
              <a:srgbClr val="A22A52"/>
            </a:solidFill>
          </p:spPr>
          <p:txBody>
            <a:bodyPr wrap="square" lIns="0" tIns="0" rIns="0" bIns="0" rtlCol="0"/>
            <a:lstStyle/>
            <a:p>
              <a:endParaRPr/>
            </a:p>
          </p:txBody>
        </p:sp>
        <p:sp>
          <p:nvSpPr>
            <p:cNvPr id="55" name="object 18">
              <a:extLst>
                <a:ext uri="{FF2B5EF4-FFF2-40B4-BE49-F238E27FC236}">
                  <a16:creationId xmlns:a16="http://schemas.microsoft.com/office/drawing/2014/main" id="{94AC8867-5274-085E-D401-55FB50A8A76E}"/>
                </a:ext>
              </a:extLst>
            </p:cNvPr>
            <p:cNvSpPr/>
            <p:nvPr/>
          </p:nvSpPr>
          <p:spPr>
            <a:xfrm>
              <a:off x="3236233" y="8925582"/>
              <a:ext cx="1336040" cy="828040"/>
            </a:xfrm>
            <a:custGeom>
              <a:avLst/>
              <a:gdLst/>
              <a:ahLst/>
              <a:cxnLst/>
              <a:rect l="l" t="t" r="r" b="b"/>
              <a:pathLst>
                <a:path w="1336039" h="828040">
                  <a:moveTo>
                    <a:pt x="1331671" y="0"/>
                  </a:moveTo>
                  <a:lnTo>
                    <a:pt x="0" y="104863"/>
                  </a:lnTo>
                  <a:lnTo>
                    <a:pt x="61836" y="828014"/>
                  </a:lnTo>
                  <a:lnTo>
                    <a:pt x="775741" y="828014"/>
                  </a:lnTo>
                  <a:lnTo>
                    <a:pt x="771906" y="735190"/>
                  </a:lnTo>
                  <a:lnTo>
                    <a:pt x="1335760" y="671004"/>
                  </a:lnTo>
                  <a:lnTo>
                    <a:pt x="1331671" y="0"/>
                  </a:lnTo>
                  <a:close/>
                </a:path>
              </a:pathLst>
            </a:custGeom>
            <a:solidFill>
              <a:srgbClr val="EC7700"/>
            </a:solidFill>
          </p:spPr>
          <p:txBody>
            <a:bodyPr wrap="square" lIns="0" tIns="0" rIns="0" bIns="0" rtlCol="0"/>
            <a:lstStyle/>
            <a:p>
              <a:endParaRPr/>
            </a:p>
          </p:txBody>
        </p:sp>
        <p:sp>
          <p:nvSpPr>
            <p:cNvPr id="56" name="object 19">
              <a:extLst>
                <a:ext uri="{FF2B5EF4-FFF2-40B4-BE49-F238E27FC236}">
                  <a16:creationId xmlns:a16="http://schemas.microsoft.com/office/drawing/2014/main" id="{E7F05FFB-68A0-AE7B-4B11-8EF50496DCA8}"/>
                </a:ext>
              </a:extLst>
            </p:cNvPr>
            <p:cNvSpPr/>
            <p:nvPr/>
          </p:nvSpPr>
          <p:spPr>
            <a:xfrm>
              <a:off x="3123460" y="8754413"/>
              <a:ext cx="501650" cy="211454"/>
            </a:xfrm>
            <a:custGeom>
              <a:avLst/>
              <a:gdLst/>
              <a:ahLst/>
              <a:cxnLst/>
              <a:rect l="l" t="t" r="r" b="b"/>
              <a:pathLst>
                <a:path w="501650" h="211454">
                  <a:moveTo>
                    <a:pt x="493598" y="0"/>
                  </a:moveTo>
                  <a:lnTo>
                    <a:pt x="0" y="27736"/>
                  </a:lnTo>
                  <a:lnTo>
                    <a:pt x="44018" y="211010"/>
                  </a:lnTo>
                  <a:lnTo>
                    <a:pt x="501408" y="175145"/>
                  </a:lnTo>
                  <a:lnTo>
                    <a:pt x="493598" y="0"/>
                  </a:lnTo>
                  <a:close/>
                </a:path>
              </a:pathLst>
            </a:custGeom>
            <a:solidFill>
              <a:srgbClr val="EEA300"/>
            </a:solidFill>
          </p:spPr>
          <p:txBody>
            <a:bodyPr wrap="square" lIns="0" tIns="0" rIns="0" bIns="0" rtlCol="0"/>
            <a:lstStyle/>
            <a:p>
              <a:endParaRPr/>
            </a:p>
          </p:txBody>
        </p:sp>
        <p:sp>
          <p:nvSpPr>
            <p:cNvPr id="57" name="object 20">
              <a:extLst>
                <a:ext uri="{FF2B5EF4-FFF2-40B4-BE49-F238E27FC236}">
                  <a16:creationId xmlns:a16="http://schemas.microsoft.com/office/drawing/2014/main" id="{BE730781-6AF5-A296-DC91-5E3EEA76C452}"/>
                </a:ext>
              </a:extLst>
            </p:cNvPr>
            <p:cNvSpPr/>
            <p:nvPr/>
          </p:nvSpPr>
          <p:spPr>
            <a:xfrm>
              <a:off x="3718937" y="8729695"/>
              <a:ext cx="341630" cy="161290"/>
            </a:xfrm>
            <a:custGeom>
              <a:avLst/>
              <a:gdLst/>
              <a:ahLst/>
              <a:cxnLst/>
              <a:rect l="l" t="t" r="r" b="b"/>
              <a:pathLst>
                <a:path w="341629" h="161290">
                  <a:moveTo>
                    <a:pt x="337908" y="0"/>
                  </a:moveTo>
                  <a:lnTo>
                    <a:pt x="0" y="18986"/>
                  </a:lnTo>
                  <a:lnTo>
                    <a:pt x="4914" y="160680"/>
                  </a:lnTo>
                  <a:lnTo>
                    <a:pt x="341160" y="153123"/>
                  </a:lnTo>
                  <a:lnTo>
                    <a:pt x="337908" y="0"/>
                  </a:lnTo>
                  <a:close/>
                </a:path>
              </a:pathLst>
            </a:custGeom>
            <a:solidFill>
              <a:srgbClr val="EC7700"/>
            </a:solidFill>
          </p:spPr>
          <p:txBody>
            <a:bodyPr wrap="square" lIns="0" tIns="0" rIns="0" bIns="0" rtlCol="0"/>
            <a:lstStyle/>
            <a:p>
              <a:endParaRPr/>
            </a:p>
          </p:txBody>
        </p:sp>
        <p:sp>
          <p:nvSpPr>
            <p:cNvPr id="58" name="object 21">
              <a:extLst>
                <a:ext uri="{FF2B5EF4-FFF2-40B4-BE49-F238E27FC236}">
                  <a16:creationId xmlns:a16="http://schemas.microsoft.com/office/drawing/2014/main" id="{CB738CC4-993D-358E-EF2E-6DB7C8B70EE1}"/>
                </a:ext>
              </a:extLst>
            </p:cNvPr>
            <p:cNvSpPr/>
            <p:nvPr/>
          </p:nvSpPr>
          <p:spPr>
            <a:xfrm>
              <a:off x="1684769" y="8701049"/>
              <a:ext cx="2910205" cy="1052830"/>
            </a:xfrm>
            <a:custGeom>
              <a:avLst/>
              <a:gdLst/>
              <a:ahLst/>
              <a:cxnLst/>
              <a:rect l="l" t="t" r="r" b="b"/>
              <a:pathLst>
                <a:path w="2910204" h="1052829">
                  <a:moveTo>
                    <a:pt x="1501279" y="1052550"/>
                  </a:moveTo>
                  <a:lnTo>
                    <a:pt x="1455470" y="412584"/>
                  </a:lnTo>
                  <a:lnTo>
                    <a:pt x="0" y="1052550"/>
                  </a:lnTo>
                  <a:lnTo>
                    <a:pt x="1501279" y="1052550"/>
                  </a:lnTo>
                  <a:close/>
                </a:path>
                <a:path w="2910204" h="1052829">
                  <a:moveTo>
                    <a:pt x="2882633" y="140093"/>
                  </a:moveTo>
                  <a:lnTo>
                    <a:pt x="2881782" y="0"/>
                  </a:lnTo>
                  <a:lnTo>
                    <a:pt x="2443937" y="24612"/>
                  </a:lnTo>
                  <a:lnTo>
                    <a:pt x="2446934" y="170319"/>
                  </a:lnTo>
                  <a:lnTo>
                    <a:pt x="2882633" y="140093"/>
                  </a:lnTo>
                  <a:close/>
                </a:path>
                <a:path w="2910204" h="1052829">
                  <a:moveTo>
                    <a:pt x="2909925" y="1052550"/>
                  </a:moveTo>
                  <a:lnTo>
                    <a:pt x="2904121" y="1011034"/>
                  </a:lnTo>
                  <a:lnTo>
                    <a:pt x="2429980" y="1008405"/>
                  </a:lnTo>
                  <a:lnTo>
                    <a:pt x="2432850" y="1052550"/>
                  </a:lnTo>
                  <a:lnTo>
                    <a:pt x="2909925" y="1052550"/>
                  </a:lnTo>
                  <a:close/>
                </a:path>
              </a:pathLst>
            </a:custGeom>
            <a:solidFill>
              <a:srgbClr val="A22A52"/>
            </a:solidFill>
          </p:spPr>
          <p:txBody>
            <a:bodyPr wrap="square" lIns="0" tIns="0" rIns="0" bIns="0" rtlCol="0"/>
            <a:lstStyle/>
            <a:p>
              <a:endParaRPr/>
            </a:p>
          </p:txBody>
        </p:sp>
        <p:sp>
          <p:nvSpPr>
            <p:cNvPr id="59" name="object 22">
              <a:extLst>
                <a:ext uri="{FF2B5EF4-FFF2-40B4-BE49-F238E27FC236}">
                  <a16:creationId xmlns:a16="http://schemas.microsoft.com/office/drawing/2014/main" id="{E90966E2-AE93-368E-DF38-37C3351FFCD0}"/>
                </a:ext>
              </a:extLst>
            </p:cNvPr>
            <p:cNvSpPr/>
            <p:nvPr/>
          </p:nvSpPr>
          <p:spPr>
            <a:xfrm>
              <a:off x="1298306" y="8862819"/>
              <a:ext cx="1193800" cy="890905"/>
            </a:xfrm>
            <a:custGeom>
              <a:avLst/>
              <a:gdLst/>
              <a:ahLst/>
              <a:cxnLst/>
              <a:rect l="l" t="t" r="r" b="b"/>
              <a:pathLst>
                <a:path w="1193800" h="890904">
                  <a:moveTo>
                    <a:pt x="1091603" y="0"/>
                  </a:moveTo>
                  <a:lnTo>
                    <a:pt x="372884" y="306844"/>
                  </a:lnTo>
                  <a:lnTo>
                    <a:pt x="339928" y="2806"/>
                  </a:lnTo>
                  <a:lnTo>
                    <a:pt x="0" y="21920"/>
                  </a:lnTo>
                  <a:lnTo>
                    <a:pt x="49060" y="890778"/>
                  </a:lnTo>
                  <a:lnTo>
                    <a:pt x="122758" y="890778"/>
                  </a:lnTo>
                  <a:lnTo>
                    <a:pt x="1193393" y="427964"/>
                  </a:lnTo>
                  <a:lnTo>
                    <a:pt x="1091603" y="0"/>
                  </a:lnTo>
                  <a:close/>
                </a:path>
              </a:pathLst>
            </a:custGeom>
            <a:solidFill>
              <a:srgbClr val="EC7700"/>
            </a:solidFill>
          </p:spPr>
          <p:txBody>
            <a:bodyPr wrap="square" lIns="0" tIns="0" rIns="0" bIns="0" rtlCol="0"/>
            <a:lstStyle/>
            <a:p>
              <a:endParaRPr/>
            </a:p>
          </p:txBody>
        </p:sp>
        <p:sp>
          <p:nvSpPr>
            <p:cNvPr id="60" name="object 23">
              <a:extLst>
                <a:ext uri="{FF2B5EF4-FFF2-40B4-BE49-F238E27FC236}">
                  <a16:creationId xmlns:a16="http://schemas.microsoft.com/office/drawing/2014/main" id="{AB970984-FBC0-2FDD-A5B6-DDDFE640A8A6}"/>
                </a:ext>
              </a:extLst>
            </p:cNvPr>
            <p:cNvSpPr/>
            <p:nvPr/>
          </p:nvSpPr>
          <p:spPr>
            <a:xfrm>
              <a:off x="1750369" y="8832375"/>
              <a:ext cx="479425" cy="207010"/>
            </a:xfrm>
            <a:custGeom>
              <a:avLst/>
              <a:gdLst/>
              <a:ahLst/>
              <a:cxnLst/>
              <a:rect l="l" t="t" r="r" b="b"/>
              <a:pathLst>
                <a:path w="479425" h="207009">
                  <a:moveTo>
                    <a:pt x="479386" y="0"/>
                  </a:moveTo>
                  <a:lnTo>
                    <a:pt x="0" y="26949"/>
                  </a:lnTo>
                  <a:lnTo>
                    <a:pt x="39128" y="206933"/>
                  </a:lnTo>
                  <a:lnTo>
                    <a:pt x="479386" y="0"/>
                  </a:lnTo>
                  <a:close/>
                </a:path>
              </a:pathLst>
            </a:custGeom>
            <a:solidFill>
              <a:srgbClr val="EEA200"/>
            </a:solidFill>
          </p:spPr>
          <p:txBody>
            <a:bodyPr wrap="square" lIns="0" tIns="0" rIns="0" bIns="0" rtlCol="0"/>
            <a:lstStyle/>
            <a:p>
              <a:endParaRPr/>
            </a:p>
          </p:txBody>
        </p:sp>
        <p:sp>
          <p:nvSpPr>
            <p:cNvPr id="61" name="object 24">
              <a:extLst>
                <a:ext uri="{FF2B5EF4-FFF2-40B4-BE49-F238E27FC236}">
                  <a16:creationId xmlns:a16="http://schemas.microsoft.com/office/drawing/2014/main" id="{5A701108-E7BB-8DDE-959C-8DE401A51624}"/>
                </a:ext>
              </a:extLst>
            </p:cNvPr>
            <p:cNvSpPr/>
            <p:nvPr/>
          </p:nvSpPr>
          <p:spPr>
            <a:xfrm>
              <a:off x="2479136" y="8785065"/>
              <a:ext cx="640080" cy="470534"/>
            </a:xfrm>
            <a:custGeom>
              <a:avLst/>
              <a:gdLst/>
              <a:ahLst/>
              <a:cxnLst/>
              <a:rect l="l" t="t" r="r" b="b"/>
              <a:pathLst>
                <a:path w="640080" h="470534">
                  <a:moveTo>
                    <a:pt x="592505" y="0"/>
                  </a:moveTo>
                  <a:lnTo>
                    <a:pt x="0" y="33299"/>
                  </a:lnTo>
                  <a:lnTo>
                    <a:pt x="117436" y="470052"/>
                  </a:lnTo>
                  <a:lnTo>
                    <a:pt x="639572" y="246164"/>
                  </a:lnTo>
                  <a:lnTo>
                    <a:pt x="592505" y="0"/>
                  </a:lnTo>
                  <a:close/>
                </a:path>
              </a:pathLst>
            </a:custGeom>
            <a:solidFill>
              <a:srgbClr val="A22A52"/>
            </a:solidFill>
          </p:spPr>
          <p:txBody>
            <a:bodyPr wrap="square" lIns="0" tIns="0" rIns="0" bIns="0" rtlCol="0"/>
            <a:lstStyle/>
            <a:p>
              <a:endParaRPr/>
            </a:p>
          </p:txBody>
        </p:sp>
        <p:sp>
          <p:nvSpPr>
            <p:cNvPr id="62" name="object 25">
              <a:extLst>
                <a:ext uri="{FF2B5EF4-FFF2-40B4-BE49-F238E27FC236}">
                  <a16:creationId xmlns:a16="http://schemas.microsoft.com/office/drawing/2014/main" id="{19178B06-389C-4F5E-DB20-ACDB80D45249}"/>
                </a:ext>
              </a:extLst>
            </p:cNvPr>
            <p:cNvSpPr/>
            <p:nvPr/>
          </p:nvSpPr>
          <p:spPr>
            <a:xfrm>
              <a:off x="490347" y="9558730"/>
              <a:ext cx="210820" cy="194945"/>
            </a:xfrm>
            <a:custGeom>
              <a:avLst/>
              <a:gdLst/>
              <a:ahLst/>
              <a:cxnLst/>
              <a:rect l="l" t="t" r="r" b="b"/>
              <a:pathLst>
                <a:path w="210820" h="194945">
                  <a:moveTo>
                    <a:pt x="203200" y="0"/>
                  </a:moveTo>
                  <a:lnTo>
                    <a:pt x="0" y="194868"/>
                  </a:lnTo>
                  <a:lnTo>
                    <a:pt x="210235" y="194868"/>
                  </a:lnTo>
                  <a:lnTo>
                    <a:pt x="203200" y="0"/>
                  </a:lnTo>
                  <a:close/>
                </a:path>
              </a:pathLst>
            </a:custGeom>
            <a:solidFill>
              <a:srgbClr val="F02127"/>
            </a:solidFill>
          </p:spPr>
          <p:txBody>
            <a:bodyPr wrap="square" lIns="0" tIns="0" rIns="0" bIns="0" rtlCol="0"/>
            <a:lstStyle/>
            <a:p>
              <a:endParaRPr/>
            </a:p>
          </p:txBody>
        </p:sp>
        <p:sp>
          <p:nvSpPr>
            <p:cNvPr id="63" name="object 26">
              <a:extLst>
                <a:ext uri="{FF2B5EF4-FFF2-40B4-BE49-F238E27FC236}">
                  <a16:creationId xmlns:a16="http://schemas.microsoft.com/office/drawing/2014/main" id="{676D3245-408F-5847-69C0-927BA86BF1E4}"/>
                </a:ext>
              </a:extLst>
            </p:cNvPr>
            <p:cNvSpPr/>
            <p:nvPr/>
          </p:nvSpPr>
          <p:spPr>
            <a:xfrm>
              <a:off x="3" y="8896566"/>
              <a:ext cx="1179830" cy="857250"/>
            </a:xfrm>
            <a:custGeom>
              <a:avLst/>
              <a:gdLst/>
              <a:ahLst/>
              <a:cxnLst/>
              <a:rect l="l" t="t" r="r" b="b"/>
              <a:pathLst>
                <a:path w="1179830" h="857250">
                  <a:moveTo>
                    <a:pt x="1179398" y="0"/>
                  </a:moveTo>
                  <a:lnTo>
                    <a:pt x="989266" y="5537"/>
                  </a:lnTo>
                  <a:lnTo>
                    <a:pt x="0" y="61137"/>
                  </a:lnTo>
                  <a:lnTo>
                    <a:pt x="0" y="857034"/>
                  </a:lnTo>
                  <a:lnTo>
                    <a:pt x="349973" y="857034"/>
                  </a:lnTo>
                  <a:lnTo>
                    <a:pt x="1179398" y="0"/>
                  </a:lnTo>
                  <a:close/>
                </a:path>
              </a:pathLst>
            </a:custGeom>
            <a:solidFill>
              <a:srgbClr val="EC7700"/>
            </a:solidFill>
          </p:spPr>
          <p:txBody>
            <a:bodyPr wrap="square" lIns="0" tIns="0" rIns="0" bIns="0" rtlCol="0"/>
            <a:lstStyle/>
            <a:p>
              <a:endParaRPr/>
            </a:p>
          </p:txBody>
        </p:sp>
        <p:sp>
          <p:nvSpPr>
            <p:cNvPr id="64" name="object 27">
              <a:extLst>
                <a:ext uri="{FF2B5EF4-FFF2-40B4-BE49-F238E27FC236}">
                  <a16:creationId xmlns:a16="http://schemas.microsoft.com/office/drawing/2014/main" id="{AA9888AD-E585-164E-C759-1C985C7520CC}"/>
                </a:ext>
              </a:extLst>
            </p:cNvPr>
            <p:cNvSpPr/>
            <p:nvPr/>
          </p:nvSpPr>
          <p:spPr>
            <a:xfrm>
              <a:off x="772839" y="9043052"/>
              <a:ext cx="472440" cy="710565"/>
            </a:xfrm>
            <a:custGeom>
              <a:avLst/>
              <a:gdLst/>
              <a:ahLst/>
              <a:cxnLst/>
              <a:rect l="l" t="t" r="r" b="b"/>
              <a:pathLst>
                <a:path w="472440" h="710565">
                  <a:moveTo>
                    <a:pt x="428091" y="0"/>
                  </a:moveTo>
                  <a:lnTo>
                    <a:pt x="0" y="444868"/>
                  </a:lnTo>
                  <a:lnTo>
                    <a:pt x="13792" y="710552"/>
                  </a:lnTo>
                  <a:lnTo>
                    <a:pt x="472211" y="710552"/>
                  </a:lnTo>
                  <a:lnTo>
                    <a:pt x="428091" y="0"/>
                  </a:lnTo>
                  <a:close/>
                </a:path>
              </a:pathLst>
            </a:custGeom>
            <a:solidFill>
              <a:srgbClr val="A22A52"/>
            </a:solidFill>
          </p:spPr>
          <p:txBody>
            <a:bodyPr wrap="square" lIns="0" tIns="0" rIns="0" bIns="0" rtlCol="0"/>
            <a:lstStyle/>
            <a:p>
              <a:endParaRPr/>
            </a:p>
          </p:txBody>
        </p:sp>
        <p:sp>
          <p:nvSpPr>
            <p:cNvPr id="65" name="object 28">
              <a:extLst>
                <a:ext uri="{FF2B5EF4-FFF2-40B4-BE49-F238E27FC236}">
                  <a16:creationId xmlns:a16="http://schemas.microsoft.com/office/drawing/2014/main" id="{F9C0F7D5-1E7C-DF2F-6E5D-F6B67DA6CF2A}"/>
                </a:ext>
              </a:extLst>
            </p:cNvPr>
            <p:cNvSpPr/>
            <p:nvPr/>
          </p:nvSpPr>
          <p:spPr>
            <a:xfrm>
              <a:off x="12533827" y="9695116"/>
              <a:ext cx="471170" cy="59055"/>
            </a:xfrm>
            <a:custGeom>
              <a:avLst/>
              <a:gdLst/>
              <a:ahLst/>
              <a:cxnLst/>
              <a:rect l="l" t="t" r="r" b="b"/>
              <a:pathLst>
                <a:path w="471169" h="59054">
                  <a:moveTo>
                    <a:pt x="422871" y="0"/>
                  </a:moveTo>
                  <a:lnTo>
                    <a:pt x="0" y="58483"/>
                  </a:lnTo>
                  <a:lnTo>
                    <a:pt x="470979" y="58483"/>
                  </a:lnTo>
                  <a:lnTo>
                    <a:pt x="470979" y="35204"/>
                  </a:lnTo>
                  <a:lnTo>
                    <a:pt x="462775" y="2413"/>
                  </a:lnTo>
                  <a:lnTo>
                    <a:pt x="422871" y="0"/>
                  </a:lnTo>
                  <a:close/>
                </a:path>
              </a:pathLst>
            </a:custGeom>
            <a:solidFill>
              <a:srgbClr val="EEA200"/>
            </a:solidFill>
          </p:spPr>
          <p:txBody>
            <a:bodyPr wrap="square" lIns="0" tIns="0" rIns="0" bIns="0" rtlCol="0"/>
            <a:lstStyle/>
            <a:p>
              <a:endParaRPr/>
            </a:p>
          </p:txBody>
        </p:sp>
        <p:sp>
          <p:nvSpPr>
            <p:cNvPr id="66" name="object 29">
              <a:extLst>
                <a:ext uri="{FF2B5EF4-FFF2-40B4-BE49-F238E27FC236}">
                  <a16:creationId xmlns:a16="http://schemas.microsoft.com/office/drawing/2014/main" id="{0FA0387D-FBA3-9B69-5E98-BE8E4FF55F4A}"/>
                </a:ext>
              </a:extLst>
            </p:cNvPr>
            <p:cNvSpPr/>
            <p:nvPr/>
          </p:nvSpPr>
          <p:spPr>
            <a:xfrm>
              <a:off x="12428998" y="9663140"/>
              <a:ext cx="105410" cy="22225"/>
            </a:xfrm>
            <a:custGeom>
              <a:avLst/>
              <a:gdLst/>
              <a:ahLst/>
              <a:cxnLst/>
              <a:rect l="l" t="t" r="r" b="b"/>
              <a:pathLst>
                <a:path w="105409" h="22225">
                  <a:moveTo>
                    <a:pt x="0" y="0"/>
                  </a:moveTo>
                  <a:lnTo>
                    <a:pt x="2120" y="21970"/>
                  </a:lnTo>
                  <a:lnTo>
                    <a:pt x="105054" y="6362"/>
                  </a:lnTo>
                  <a:lnTo>
                    <a:pt x="0" y="0"/>
                  </a:lnTo>
                  <a:close/>
                </a:path>
              </a:pathLst>
            </a:custGeom>
            <a:solidFill>
              <a:srgbClr val="EC7700"/>
            </a:solidFill>
          </p:spPr>
          <p:txBody>
            <a:bodyPr wrap="square" lIns="0" tIns="0" rIns="0" bIns="0" rtlCol="0"/>
            <a:lstStyle/>
            <a:p>
              <a:endParaRPr/>
            </a:p>
          </p:txBody>
        </p:sp>
        <p:sp>
          <p:nvSpPr>
            <p:cNvPr id="67" name="object 30">
              <a:extLst>
                <a:ext uri="{FF2B5EF4-FFF2-40B4-BE49-F238E27FC236}">
                  <a16:creationId xmlns:a16="http://schemas.microsoft.com/office/drawing/2014/main" id="{C088905E-46A8-D625-1BF2-27F78D1A90FB}"/>
                </a:ext>
              </a:extLst>
            </p:cNvPr>
            <p:cNvSpPr/>
            <p:nvPr/>
          </p:nvSpPr>
          <p:spPr>
            <a:xfrm>
              <a:off x="11001812" y="9576637"/>
              <a:ext cx="1284605" cy="177165"/>
            </a:xfrm>
            <a:custGeom>
              <a:avLst/>
              <a:gdLst/>
              <a:ahLst/>
              <a:cxnLst/>
              <a:rect l="l" t="t" r="r" b="b"/>
              <a:pathLst>
                <a:path w="1284604" h="177165">
                  <a:moveTo>
                    <a:pt x="0" y="0"/>
                  </a:moveTo>
                  <a:lnTo>
                    <a:pt x="15125" y="176961"/>
                  </a:lnTo>
                  <a:lnTo>
                    <a:pt x="898283" y="176961"/>
                  </a:lnTo>
                  <a:lnTo>
                    <a:pt x="1284274" y="127507"/>
                  </a:lnTo>
                  <a:lnTo>
                    <a:pt x="1281277" y="77660"/>
                  </a:lnTo>
                  <a:lnTo>
                    <a:pt x="0" y="0"/>
                  </a:lnTo>
                  <a:close/>
                </a:path>
              </a:pathLst>
            </a:custGeom>
            <a:solidFill>
              <a:srgbClr val="EEA300"/>
            </a:solidFill>
          </p:spPr>
          <p:txBody>
            <a:bodyPr wrap="square" lIns="0" tIns="0" rIns="0" bIns="0" rtlCol="0"/>
            <a:lstStyle/>
            <a:p>
              <a:endParaRPr/>
            </a:p>
          </p:txBody>
        </p:sp>
        <p:sp>
          <p:nvSpPr>
            <p:cNvPr id="68" name="object 31">
              <a:extLst>
                <a:ext uri="{FF2B5EF4-FFF2-40B4-BE49-F238E27FC236}">
                  <a16:creationId xmlns:a16="http://schemas.microsoft.com/office/drawing/2014/main" id="{054BBD6B-0351-9A38-8C95-E14B1777A0CD}"/>
                </a:ext>
              </a:extLst>
            </p:cNvPr>
            <p:cNvSpPr/>
            <p:nvPr/>
          </p:nvSpPr>
          <p:spPr>
            <a:xfrm>
              <a:off x="10119449" y="9523158"/>
              <a:ext cx="788035" cy="230504"/>
            </a:xfrm>
            <a:custGeom>
              <a:avLst/>
              <a:gdLst/>
              <a:ahLst/>
              <a:cxnLst/>
              <a:rect l="l" t="t" r="r" b="b"/>
              <a:pathLst>
                <a:path w="788034" h="230504">
                  <a:moveTo>
                    <a:pt x="357200" y="230441"/>
                  </a:moveTo>
                  <a:lnTo>
                    <a:pt x="323354" y="19608"/>
                  </a:lnTo>
                  <a:lnTo>
                    <a:pt x="0" y="0"/>
                  </a:lnTo>
                  <a:lnTo>
                    <a:pt x="21818" y="230441"/>
                  </a:lnTo>
                  <a:lnTo>
                    <a:pt x="357200" y="230441"/>
                  </a:lnTo>
                  <a:close/>
                </a:path>
                <a:path w="788034" h="230504">
                  <a:moveTo>
                    <a:pt x="787476" y="230441"/>
                  </a:moveTo>
                  <a:lnTo>
                    <a:pt x="770356" y="46697"/>
                  </a:lnTo>
                  <a:lnTo>
                    <a:pt x="422821" y="25641"/>
                  </a:lnTo>
                  <a:lnTo>
                    <a:pt x="442328" y="230441"/>
                  </a:lnTo>
                  <a:lnTo>
                    <a:pt x="787476" y="230441"/>
                  </a:lnTo>
                  <a:close/>
                </a:path>
              </a:pathLst>
            </a:custGeom>
            <a:solidFill>
              <a:srgbClr val="EC7700"/>
            </a:solidFill>
          </p:spPr>
          <p:txBody>
            <a:bodyPr wrap="square" lIns="0" tIns="0" rIns="0" bIns="0" rtlCol="0"/>
            <a:lstStyle/>
            <a:p>
              <a:endParaRPr/>
            </a:p>
          </p:txBody>
        </p:sp>
        <p:sp>
          <p:nvSpPr>
            <p:cNvPr id="69" name="object 32">
              <a:extLst>
                <a:ext uri="{FF2B5EF4-FFF2-40B4-BE49-F238E27FC236}">
                  <a16:creationId xmlns:a16="http://schemas.microsoft.com/office/drawing/2014/main" id="{3048D86D-4589-AB62-0924-451E0AF8AA2D}"/>
                </a:ext>
              </a:extLst>
            </p:cNvPr>
            <p:cNvSpPr/>
            <p:nvPr/>
          </p:nvSpPr>
          <p:spPr>
            <a:xfrm>
              <a:off x="9709067" y="9498291"/>
              <a:ext cx="314960" cy="255904"/>
            </a:xfrm>
            <a:custGeom>
              <a:avLst/>
              <a:gdLst/>
              <a:ahLst/>
              <a:cxnLst/>
              <a:rect l="l" t="t" r="r" b="b"/>
              <a:pathLst>
                <a:path w="314959" h="255904">
                  <a:moveTo>
                    <a:pt x="0" y="0"/>
                  </a:moveTo>
                  <a:lnTo>
                    <a:pt x="4927" y="255308"/>
                  </a:lnTo>
                  <a:lnTo>
                    <a:pt x="314579" y="255308"/>
                  </a:lnTo>
                  <a:lnTo>
                    <a:pt x="309791" y="18770"/>
                  </a:lnTo>
                  <a:lnTo>
                    <a:pt x="0" y="0"/>
                  </a:lnTo>
                  <a:close/>
                </a:path>
              </a:pathLst>
            </a:custGeom>
            <a:solidFill>
              <a:srgbClr val="A22A52"/>
            </a:solidFill>
          </p:spPr>
          <p:txBody>
            <a:bodyPr wrap="square" lIns="0" tIns="0" rIns="0" bIns="0" rtlCol="0"/>
            <a:lstStyle/>
            <a:p>
              <a:endParaRPr/>
            </a:p>
          </p:txBody>
        </p:sp>
      </p:grpSp>
      <p:pic>
        <p:nvPicPr>
          <p:cNvPr id="70" name="Picture 69">
            <a:extLst>
              <a:ext uri="{FF2B5EF4-FFF2-40B4-BE49-F238E27FC236}">
                <a16:creationId xmlns:a16="http://schemas.microsoft.com/office/drawing/2014/main" id="{AD40277F-428F-84E4-CD9A-DFBF8F64737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411942"/>
            <a:ext cx="1975104" cy="1446058"/>
          </a:xfrm>
          <a:prstGeom prst="rect">
            <a:avLst/>
          </a:prstGeom>
        </p:spPr>
      </p:pic>
    </p:spTree>
    <p:extLst>
      <p:ext uri="{BB962C8B-B14F-4D97-AF65-F5344CB8AC3E}">
        <p14:creationId xmlns:p14="http://schemas.microsoft.com/office/powerpoint/2010/main" val="3301440239"/>
      </p:ext>
    </p:extLst>
  </p:cSld>
  <p:clrMap bg1="lt1" tx1="dk1" bg2="lt2" tx2="dk2" accent1="accent1" accent2="accent2" accent3="accent3" accent4="accent4" accent5="accent5" accent6="accent6" hlink="hlink" folHlink="folHlink"/>
  <p:sldLayoutIdLst>
    <p:sldLayoutId id="2147483677" r:id="rId1"/>
    <p:sldLayoutId id="214748368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object 2">
            <a:extLst>
              <a:ext uri="{FF2B5EF4-FFF2-40B4-BE49-F238E27FC236}">
                <a16:creationId xmlns:a16="http://schemas.microsoft.com/office/drawing/2014/main" id="{6700B4B8-D3D1-BE84-59B7-BB1B6B647D4F}"/>
              </a:ext>
            </a:extLst>
          </p:cNvPr>
          <p:cNvGrpSpPr/>
          <p:nvPr userDrawn="1"/>
        </p:nvGrpSpPr>
        <p:grpSpPr>
          <a:xfrm>
            <a:off x="0" y="-109329"/>
            <a:ext cx="9144000" cy="1083171"/>
            <a:chOff x="0" y="3"/>
            <a:chExt cx="13004800" cy="1540510"/>
          </a:xfrm>
        </p:grpSpPr>
        <p:sp>
          <p:nvSpPr>
            <p:cNvPr id="8" name="object 3">
              <a:extLst>
                <a:ext uri="{FF2B5EF4-FFF2-40B4-BE49-F238E27FC236}">
                  <a16:creationId xmlns:a16="http://schemas.microsoft.com/office/drawing/2014/main" id="{C7889D25-5679-238D-4505-73703EFA14B1}"/>
                </a:ext>
              </a:extLst>
            </p:cNvPr>
            <p:cNvSpPr/>
            <p:nvPr/>
          </p:nvSpPr>
          <p:spPr>
            <a:xfrm>
              <a:off x="0" y="3"/>
              <a:ext cx="13004800" cy="1540510"/>
            </a:xfrm>
            <a:custGeom>
              <a:avLst/>
              <a:gdLst/>
              <a:ahLst/>
              <a:cxnLst/>
              <a:rect l="l" t="t" r="r" b="b"/>
              <a:pathLst>
                <a:path w="13004800" h="1540510">
                  <a:moveTo>
                    <a:pt x="13004800" y="0"/>
                  </a:moveTo>
                  <a:lnTo>
                    <a:pt x="0" y="0"/>
                  </a:lnTo>
                  <a:lnTo>
                    <a:pt x="0" y="791387"/>
                  </a:lnTo>
                  <a:lnTo>
                    <a:pt x="1093876" y="721347"/>
                  </a:lnTo>
                  <a:lnTo>
                    <a:pt x="1112494" y="944892"/>
                  </a:lnTo>
                  <a:lnTo>
                    <a:pt x="13004800" y="1540433"/>
                  </a:lnTo>
                  <a:lnTo>
                    <a:pt x="13004800" y="0"/>
                  </a:lnTo>
                  <a:close/>
                </a:path>
              </a:pathLst>
            </a:custGeom>
            <a:solidFill>
              <a:srgbClr val="F02127"/>
            </a:solidFill>
          </p:spPr>
          <p:txBody>
            <a:bodyPr wrap="square" lIns="0" tIns="0" rIns="0" bIns="0" rtlCol="0"/>
            <a:lstStyle/>
            <a:p>
              <a:endParaRPr/>
            </a:p>
          </p:txBody>
        </p:sp>
        <p:sp>
          <p:nvSpPr>
            <p:cNvPr id="9" name="object 4">
              <a:extLst>
                <a:ext uri="{FF2B5EF4-FFF2-40B4-BE49-F238E27FC236}">
                  <a16:creationId xmlns:a16="http://schemas.microsoft.com/office/drawing/2014/main" id="{EE30E70E-6A83-24AD-4ACB-D803C2957EDA}"/>
                </a:ext>
              </a:extLst>
            </p:cNvPr>
            <p:cNvSpPr/>
            <p:nvPr/>
          </p:nvSpPr>
          <p:spPr>
            <a:xfrm>
              <a:off x="8853203" y="656511"/>
              <a:ext cx="761365" cy="714375"/>
            </a:xfrm>
            <a:custGeom>
              <a:avLst/>
              <a:gdLst/>
              <a:ahLst/>
              <a:cxnLst/>
              <a:rect l="l" t="t" r="r" b="b"/>
              <a:pathLst>
                <a:path w="761365" h="714375">
                  <a:moveTo>
                    <a:pt x="0" y="0"/>
                  </a:moveTo>
                  <a:lnTo>
                    <a:pt x="8191" y="676440"/>
                  </a:lnTo>
                  <a:lnTo>
                    <a:pt x="761174" y="714146"/>
                  </a:lnTo>
                  <a:lnTo>
                    <a:pt x="732015" y="38227"/>
                  </a:lnTo>
                  <a:lnTo>
                    <a:pt x="0" y="0"/>
                  </a:lnTo>
                  <a:close/>
                </a:path>
              </a:pathLst>
            </a:custGeom>
            <a:solidFill>
              <a:srgbClr val="A22A52"/>
            </a:solidFill>
          </p:spPr>
          <p:txBody>
            <a:bodyPr wrap="square" lIns="0" tIns="0" rIns="0" bIns="0" rtlCol="0"/>
            <a:lstStyle/>
            <a:p>
              <a:endParaRPr/>
            </a:p>
          </p:txBody>
        </p:sp>
        <p:sp>
          <p:nvSpPr>
            <p:cNvPr id="10" name="object 5">
              <a:extLst>
                <a:ext uri="{FF2B5EF4-FFF2-40B4-BE49-F238E27FC236}">
                  <a16:creationId xmlns:a16="http://schemas.microsoft.com/office/drawing/2014/main" id="{71D93459-788B-AD5B-D7CF-F605CF739504}"/>
                </a:ext>
              </a:extLst>
            </p:cNvPr>
            <p:cNvSpPr/>
            <p:nvPr/>
          </p:nvSpPr>
          <p:spPr>
            <a:xfrm>
              <a:off x="7969720" y="614387"/>
              <a:ext cx="812165" cy="421005"/>
            </a:xfrm>
            <a:custGeom>
              <a:avLst/>
              <a:gdLst/>
              <a:ahLst/>
              <a:cxnLst/>
              <a:rect l="l" t="t" r="r" b="b"/>
              <a:pathLst>
                <a:path w="812165" h="421005">
                  <a:moveTo>
                    <a:pt x="798347" y="85331"/>
                  </a:moveTo>
                  <a:lnTo>
                    <a:pt x="791730" y="0"/>
                  </a:lnTo>
                  <a:lnTo>
                    <a:pt x="11188" y="4749"/>
                  </a:lnTo>
                  <a:lnTo>
                    <a:pt x="11709" y="90119"/>
                  </a:lnTo>
                  <a:lnTo>
                    <a:pt x="798347" y="85331"/>
                  </a:lnTo>
                  <a:close/>
                </a:path>
                <a:path w="812165" h="421005">
                  <a:moveTo>
                    <a:pt x="799858" y="329260"/>
                  </a:moveTo>
                  <a:lnTo>
                    <a:pt x="25247" y="309575"/>
                  </a:lnTo>
                  <a:lnTo>
                    <a:pt x="25755" y="394944"/>
                  </a:lnTo>
                  <a:lnTo>
                    <a:pt x="794296" y="420751"/>
                  </a:lnTo>
                  <a:lnTo>
                    <a:pt x="799858" y="329260"/>
                  </a:lnTo>
                  <a:close/>
                </a:path>
                <a:path w="812165" h="421005">
                  <a:moveTo>
                    <a:pt x="811555" y="249897"/>
                  </a:moveTo>
                  <a:lnTo>
                    <a:pt x="804976" y="170662"/>
                  </a:lnTo>
                  <a:lnTo>
                    <a:pt x="0" y="169456"/>
                  </a:lnTo>
                  <a:lnTo>
                    <a:pt x="482" y="248729"/>
                  </a:lnTo>
                  <a:lnTo>
                    <a:pt x="811555" y="249897"/>
                  </a:lnTo>
                  <a:close/>
                </a:path>
              </a:pathLst>
            </a:custGeom>
            <a:solidFill>
              <a:srgbClr val="EEA300"/>
            </a:solidFill>
          </p:spPr>
          <p:txBody>
            <a:bodyPr wrap="square" lIns="0" tIns="0" rIns="0" bIns="0" rtlCol="0"/>
            <a:lstStyle/>
            <a:p>
              <a:endParaRPr/>
            </a:p>
          </p:txBody>
        </p:sp>
        <p:sp>
          <p:nvSpPr>
            <p:cNvPr id="11" name="object 6">
              <a:extLst>
                <a:ext uri="{FF2B5EF4-FFF2-40B4-BE49-F238E27FC236}">
                  <a16:creationId xmlns:a16="http://schemas.microsoft.com/office/drawing/2014/main" id="{3860CD21-1A80-EA84-7740-6E0F5C851129}"/>
                </a:ext>
              </a:extLst>
            </p:cNvPr>
            <p:cNvSpPr/>
            <p:nvPr/>
          </p:nvSpPr>
          <p:spPr>
            <a:xfrm>
              <a:off x="8002120" y="1090056"/>
              <a:ext cx="775970" cy="236220"/>
            </a:xfrm>
            <a:custGeom>
              <a:avLst/>
              <a:gdLst/>
              <a:ahLst/>
              <a:cxnLst/>
              <a:rect l="l" t="t" r="r" b="b"/>
              <a:pathLst>
                <a:path w="775970" h="236219">
                  <a:moveTo>
                    <a:pt x="756158" y="0"/>
                  </a:moveTo>
                  <a:lnTo>
                    <a:pt x="0" y="4610"/>
                  </a:lnTo>
                  <a:lnTo>
                    <a:pt x="2819" y="199999"/>
                  </a:lnTo>
                  <a:lnTo>
                    <a:pt x="724979" y="236169"/>
                  </a:lnTo>
                  <a:lnTo>
                    <a:pt x="775665" y="201129"/>
                  </a:lnTo>
                  <a:lnTo>
                    <a:pt x="756158" y="0"/>
                  </a:lnTo>
                  <a:close/>
                </a:path>
              </a:pathLst>
            </a:custGeom>
            <a:solidFill>
              <a:srgbClr val="EC7700"/>
            </a:solidFill>
          </p:spPr>
          <p:txBody>
            <a:bodyPr wrap="square" lIns="0" tIns="0" rIns="0" bIns="0" rtlCol="0"/>
            <a:lstStyle/>
            <a:p>
              <a:endParaRPr/>
            </a:p>
          </p:txBody>
        </p:sp>
        <p:sp>
          <p:nvSpPr>
            <p:cNvPr id="12" name="object 7">
              <a:extLst>
                <a:ext uri="{FF2B5EF4-FFF2-40B4-BE49-F238E27FC236}">
                  <a16:creationId xmlns:a16="http://schemas.microsoft.com/office/drawing/2014/main" id="{10794BD6-A5AC-1763-0E9A-1F95E5CA0BFD}"/>
                </a:ext>
              </a:extLst>
            </p:cNvPr>
            <p:cNvSpPr/>
            <p:nvPr/>
          </p:nvSpPr>
          <p:spPr>
            <a:xfrm>
              <a:off x="7307893" y="613995"/>
              <a:ext cx="593725" cy="455930"/>
            </a:xfrm>
            <a:custGeom>
              <a:avLst/>
              <a:gdLst/>
              <a:ahLst/>
              <a:cxnLst/>
              <a:rect l="l" t="t" r="r" b="b"/>
              <a:pathLst>
                <a:path w="593725" h="455930">
                  <a:moveTo>
                    <a:pt x="0" y="0"/>
                  </a:moveTo>
                  <a:lnTo>
                    <a:pt x="14655" y="447306"/>
                  </a:lnTo>
                  <a:lnTo>
                    <a:pt x="593331" y="455701"/>
                  </a:lnTo>
                  <a:lnTo>
                    <a:pt x="560793" y="8521"/>
                  </a:lnTo>
                  <a:lnTo>
                    <a:pt x="0" y="0"/>
                  </a:lnTo>
                  <a:close/>
                </a:path>
              </a:pathLst>
            </a:custGeom>
            <a:solidFill>
              <a:srgbClr val="EEA300"/>
            </a:solidFill>
          </p:spPr>
          <p:txBody>
            <a:bodyPr wrap="square" lIns="0" tIns="0" rIns="0" bIns="0" rtlCol="0"/>
            <a:lstStyle/>
            <a:p>
              <a:endParaRPr/>
            </a:p>
          </p:txBody>
        </p:sp>
        <p:sp>
          <p:nvSpPr>
            <p:cNvPr id="13" name="object 8">
              <a:extLst>
                <a:ext uri="{FF2B5EF4-FFF2-40B4-BE49-F238E27FC236}">
                  <a16:creationId xmlns:a16="http://schemas.microsoft.com/office/drawing/2014/main" id="{FB969A8D-70C8-497C-29ED-46245628C20F}"/>
                </a:ext>
              </a:extLst>
            </p:cNvPr>
            <p:cNvSpPr/>
            <p:nvPr/>
          </p:nvSpPr>
          <p:spPr>
            <a:xfrm>
              <a:off x="7298175" y="1144940"/>
              <a:ext cx="598805" cy="139700"/>
            </a:xfrm>
            <a:custGeom>
              <a:avLst/>
              <a:gdLst/>
              <a:ahLst/>
              <a:cxnLst/>
              <a:rect l="l" t="t" r="r" b="b"/>
              <a:pathLst>
                <a:path w="598804" h="139700">
                  <a:moveTo>
                    <a:pt x="1016" y="0"/>
                  </a:moveTo>
                  <a:lnTo>
                    <a:pt x="0" y="109727"/>
                  </a:lnTo>
                  <a:lnTo>
                    <a:pt x="598398" y="139699"/>
                  </a:lnTo>
                  <a:lnTo>
                    <a:pt x="597636" y="14274"/>
                  </a:lnTo>
                  <a:lnTo>
                    <a:pt x="1016" y="0"/>
                  </a:lnTo>
                  <a:close/>
                </a:path>
              </a:pathLst>
            </a:custGeom>
            <a:solidFill>
              <a:srgbClr val="A22A52"/>
            </a:solidFill>
          </p:spPr>
          <p:txBody>
            <a:bodyPr wrap="square" lIns="0" tIns="0" rIns="0" bIns="0" rtlCol="0"/>
            <a:lstStyle/>
            <a:p>
              <a:endParaRPr/>
            </a:p>
          </p:txBody>
        </p:sp>
        <p:sp>
          <p:nvSpPr>
            <p:cNvPr id="14" name="object 9">
              <a:extLst>
                <a:ext uri="{FF2B5EF4-FFF2-40B4-BE49-F238E27FC236}">
                  <a16:creationId xmlns:a16="http://schemas.microsoft.com/office/drawing/2014/main" id="{06C3DA0B-6A7B-B2E6-643A-2EE9DAEE762F}"/>
                </a:ext>
              </a:extLst>
            </p:cNvPr>
            <p:cNvSpPr/>
            <p:nvPr/>
          </p:nvSpPr>
          <p:spPr>
            <a:xfrm>
              <a:off x="6830652" y="610922"/>
              <a:ext cx="400050" cy="638810"/>
            </a:xfrm>
            <a:custGeom>
              <a:avLst/>
              <a:gdLst/>
              <a:ahLst/>
              <a:cxnLst/>
              <a:rect l="l" t="t" r="r" b="b"/>
              <a:pathLst>
                <a:path w="400050" h="638810">
                  <a:moveTo>
                    <a:pt x="0" y="0"/>
                  </a:moveTo>
                  <a:lnTo>
                    <a:pt x="3771" y="620522"/>
                  </a:lnTo>
                  <a:lnTo>
                    <a:pt x="363004" y="638517"/>
                  </a:lnTo>
                  <a:lnTo>
                    <a:pt x="399732" y="9499"/>
                  </a:lnTo>
                  <a:lnTo>
                    <a:pt x="0" y="0"/>
                  </a:lnTo>
                  <a:close/>
                </a:path>
              </a:pathLst>
            </a:custGeom>
            <a:solidFill>
              <a:srgbClr val="EC7700"/>
            </a:solidFill>
          </p:spPr>
          <p:txBody>
            <a:bodyPr wrap="square" lIns="0" tIns="0" rIns="0" bIns="0" rtlCol="0"/>
            <a:lstStyle/>
            <a:p>
              <a:endParaRPr/>
            </a:p>
          </p:txBody>
        </p:sp>
        <p:sp>
          <p:nvSpPr>
            <p:cNvPr id="15" name="object 10">
              <a:extLst>
                <a:ext uri="{FF2B5EF4-FFF2-40B4-BE49-F238E27FC236}">
                  <a16:creationId xmlns:a16="http://schemas.microsoft.com/office/drawing/2014/main" id="{01D008DB-4B42-A822-4849-211F744F3992}"/>
                </a:ext>
              </a:extLst>
            </p:cNvPr>
            <p:cNvSpPr/>
            <p:nvPr/>
          </p:nvSpPr>
          <p:spPr>
            <a:xfrm>
              <a:off x="5507396" y="740218"/>
              <a:ext cx="1231900" cy="487045"/>
            </a:xfrm>
            <a:custGeom>
              <a:avLst/>
              <a:gdLst/>
              <a:ahLst/>
              <a:cxnLst/>
              <a:rect l="l" t="t" r="r" b="b"/>
              <a:pathLst>
                <a:path w="1231900" h="487044">
                  <a:moveTo>
                    <a:pt x="661898" y="0"/>
                  </a:moveTo>
                  <a:lnTo>
                    <a:pt x="0" y="39814"/>
                  </a:lnTo>
                  <a:lnTo>
                    <a:pt x="32842" y="426415"/>
                  </a:lnTo>
                  <a:lnTo>
                    <a:pt x="720953" y="460870"/>
                  </a:lnTo>
                  <a:lnTo>
                    <a:pt x="661898" y="0"/>
                  </a:lnTo>
                  <a:close/>
                </a:path>
                <a:path w="1231900" h="487044">
                  <a:moveTo>
                    <a:pt x="1231442" y="467791"/>
                  </a:moveTo>
                  <a:lnTo>
                    <a:pt x="1027544" y="476224"/>
                  </a:lnTo>
                  <a:lnTo>
                    <a:pt x="1231392" y="486435"/>
                  </a:lnTo>
                  <a:lnTo>
                    <a:pt x="1231442" y="467791"/>
                  </a:lnTo>
                  <a:close/>
                </a:path>
              </a:pathLst>
            </a:custGeom>
            <a:solidFill>
              <a:srgbClr val="EEA300"/>
            </a:solidFill>
          </p:spPr>
          <p:txBody>
            <a:bodyPr wrap="square" lIns="0" tIns="0" rIns="0" bIns="0" rtlCol="0"/>
            <a:lstStyle/>
            <a:p>
              <a:endParaRPr/>
            </a:p>
          </p:txBody>
        </p:sp>
        <p:sp>
          <p:nvSpPr>
            <p:cNvPr id="16" name="object 11">
              <a:extLst>
                <a:ext uri="{FF2B5EF4-FFF2-40B4-BE49-F238E27FC236}">
                  <a16:creationId xmlns:a16="http://schemas.microsoft.com/office/drawing/2014/main" id="{D7E984F3-E28D-391D-3153-F8FA92ACAA29}"/>
                </a:ext>
              </a:extLst>
            </p:cNvPr>
            <p:cNvSpPr/>
            <p:nvPr/>
          </p:nvSpPr>
          <p:spPr>
            <a:xfrm>
              <a:off x="4675784" y="750873"/>
              <a:ext cx="349250" cy="390525"/>
            </a:xfrm>
            <a:custGeom>
              <a:avLst/>
              <a:gdLst/>
              <a:ahLst/>
              <a:cxnLst/>
              <a:rect l="l" t="t" r="r" b="b"/>
              <a:pathLst>
                <a:path w="349250" h="390525">
                  <a:moveTo>
                    <a:pt x="340271" y="0"/>
                  </a:moveTo>
                  <a:lnTo>
                    <a:pt x="0" y="13500"/>
                  </a:lnTo>
                  <a:lnTo>
                    <a:pt x="8610" y="372897"/>
                  </a:lnTo>
                  <a:lnTo>
                    <a:pt x="348843" y="389940"/>
                  </a:lnTo>
                  <a:lnTo>
                    <a:pt x="340271" y="0"/>
                  </a:lnTo>
                  <a:close/>
                </a:path>
              </a:pathLst>
            </a:custGeom>
            <a:solidFill>
              <a:srgbClr val="EEA200"/>
            </a:solidFill>
          </p:spPr>
          <p:txBody>
            <a:bodyPr wrap="square" lIns="0" tIns="0" rIns="0" bIns="0" rtlCol="0"/>
            <a:lstStyle/>
            <a:p>
              <a:endParaRPr/>
            </a:p>
          </p:txBody>
        </p:sp>
        <p:sp>
          <p:nvSpPr>
            <p:cNvPr id="17" name="object 12">
              <a:extLst>
                <a:ext uri="{FF2B5EF4-FFF2-40B4-BE49-F238E27FC236}">
                  <a16:creationId xmlns:a16="http://schemas.microsoft.com/office/drawing/2014/main" id="{3B1786CB-F41A-3873-7D05-3CFA1578F906}"/>
                </a:ext>
              </a:extLst>
            </p:cNvPr>
            <p:cNvSpPr/>
            <p:nvPr/>
          </p:nvSpPr>
          <p:spPr>
            <a:xfrm>
              <a:off x="5078105" y="748398"/>
              <a:ext cx="375285" cy="367030"/>
            </a:xfrm>
            <a:custGeom>
              <a:avLst/>
              <a:gdLst/>
              <a:ahLst/>
              <a:cxnLst/>
              <a:rect l="l" t="t" r="r" b="b"/>
              <a:pathLst>
                <a:path w="375285" h="367030">
                  <a:moveTo>
                    <a:pt x="345782" y="0"/>
                  </a:moveTo>
                  <a:lnTo>
                    <a:pt x="14097" y="2019"/>
                  </a:lnTo>
                  <a:lnTo>
                    <a:pt x="0" y="366433"/>
                  </a:lnTo>
                  <a:lnTo>
                    <a:pt x="375170" y="358711"/>
                  </a:lnTo>
                  <a:lnTo>
                    <a:pt x="345782" y="0"/>
                  </a:lnTo>
                  <a:close/>
                </a:path>
              </a:pathLst>
            </a:custGeom>
            <a:solidFill>
              <a:srgbClr val="EC7700"/>
            </a:solidFill>
          </p:spPr>
          <p:txBody>
            <a:bodyPr wrap="square" lIns="0" tIns="0" rIns="0" bIns="0" rtlCol="0"/>
            <a:lstStyle/>
            <a:p>
              <a:endParaRPr/>
            </a:p>
          </p:txBody>
        </p:sp>
        <p:sp>
          <p:nvSpPr>
            <p:cNvPr id="18" name="object 13">
              <a:extLst>
                <a:ext uri="{FF2B5EF4-FFF2-40B4-BE49-F238E27FC236}">
                  <a16:creationId xmlns:a16="http://schemas.microsoft.com/office/drawing/2014/main" id="{ECC217C3-7F1A-7F85-043B-2ABEC972BD1A}"/>
                </a:ext>
              </a:extLst>
            </p:cNvPr>
            <p:cNvSpPr/>
            <p:nvPr/>
          </p:nvSpPr>
          <p:spPr>
            <a:xfrm>
              <a:off x="6272441" y="12"/>
              <a:ext cx="1626235" cy="1136015"/>
            </a:xfrm>
            <a:custGeom>
              <a:avLst/>
              <a:gdLst/>
              <a:ahLst/>
              <a:cxnLst/>
              <a:rect l="l" t="t" r="r" b="b"/>
              <a:pathLst>
                <a:path w="1626234" h="1136015">
                  <a:moveTo>
                    <a:pt x="486537" y="1099654"/>
                  </a:moveTo>
                  <a:lnTo>
                    <a:pt x="391833" y="644512"/>
                  </a:lnTo>
                  <a:lnTo>
                    <a:pt x="0" y="688124"/>
                  </a:lnTo>
                  <a:lnTo>
                    <a:pt x="67449" y="1135926"/>
                  </a:lnTo>
                  <a:lnTo>
                    <a:pt x="486537" y="1099654"/>
                  </a:lnTo>
                  <a:close/>
                </a:path>
                <a:path w="1626234" h="1136015">
                  <a:moveTo>
                    <a:pt x="1625663" y="556704"/>
                  </a:moveTo>
                  <a:lnTo>
                    <a:pt x="1612061" y="0"/>
                  </a:lnTo>
                  <a:lnTo>
                    <a:pt x="534060" y="0"/>
                  </a:lnTo>
                  <a:lnTo>
                    <a:pt x="581533" y="521309"/>
                  </a:lnTo>
                  <a:lnTo>
                    <a:pt x="1625663" y="556704"/>
                  </a:lnTo>
                  <a:close/>
                </a:path>
              </a:pathLst>
            </a:custGeom>
            <a:solidFill>
              <a:srgbClr val="A22A52"/>
            </a:solidFill>
          </p:spPr>
          <p:txBody>
            <a:bodyPr wrap="square" lIns="0" tIns="0" rIns="0" bIns="0" rtlCol="0"/>
            <a:lstStyle/>
            <a:p>
              <a:endParaRPr/>
            </a:p>
          </p:txBody>
        </p:sp>
        <p:sp>
          <p:nvSpPr>
            <p:cNvPr id="19" name="object 14">
              <a:extLst>
                <a:ext uri="{FF2B5EF4-FFF2-40B4-BE49-F238E27FC236}">
                  <a16:creationId xmlns:a16="http://schemas.microsoft.com/office/drawing/2014/main" id="{E715B413-336E-3187-821E-5BDF9CE4FFC2}"/>
                </a:ext>
              </a:extLst>
            </p:cNvPr>
            <p:cNvSpPr/>
            <p:nvPr/>
          </p:nvSpPr>
          <p:spPr>
            <a:xfrm>
              <a:off x="9225322" y="3"/>
              <a:ext cx="405765" cy="123825"/>
            </a:xfrm>
            <a:custGeom>
              <a:avLst/>
              <a:gdLst/>
              <a:ahLst/>
              <a:cxnLst/>
              <a:rect l="l" t="t" r="r" b="b"/>
              <a:pathLst>
                <a:path w="405765" h="123825">
                  <a:moveTo>
                    <a:pt x="404456" y="0"/>
                  </a:moveTo>
                  <a:lnTo>
                    <a:pt x="0" y="0"/>
                  </a:lnTo>
                  <a:lnTo>
                    <a:pt x="8826" y="123647"/>
                  </a:lnTo>
                  <a:lnTo>
                    <a:pt x="405155" y="115138"/>
                  </a:lnTo>
                  <a:lnTo>
                    <a:pt x="404456" y="0"/>
                  </a:lnTo>
                  <a:close/>
                </a:path>
              </a:pathLst>
            </a:custGeom>
            <a:solidFill>
              <a:srgbClr val="EEA200"/>
            </a:solidFill>
          </p:spPr>
          <p:txBody>
            <a:bodyPr wrap="square" lIns="0" tIns="0" rIns="0" bIns="0" rtlCol="0"/>
            <a:lstStyle/>
            <a:p>
              <a:endParaRPr/>
            </a:p>
          </p:txBody>
        </p:sp>
        <p:sp>
          <p:nvSpPr>
            <p:cNvPr id="20" name="object 15">
              <a:extLst>
                <a:ext uri="{FF2B5EF4-FFF2-40B4-BE49-F238E27FC236}">
                  <a16:creationId xmlns:a16="http://schemas.microsoft.com/office/drawing/2014/main" id="{964BB5EB-1A73-3A59-8BE2-C5A7F4035ED0}"/>
                </a:ext>
              </a:extLst>
            </p:cNvPr>
            <p:cNvSpPr/>
            <p:nvPr/>
          </p:nvSpPr>
          <p:spPr>
            <a:xfrm>
              <a:off x="8826834" y="3"/>
              <a:ext cx="328295" cy="112395"/>
            </a:xfrm>
            <a:custGeom>
              <a:avLst/>
              <a:gdLst/>
              <a:ahLst/>
              <a:cxnLst/>
              <a:rect l="l" t="t" r="r" b="b"/>
              <a:pathLst>
                <a:path w="328295" h="112395">
                  <a:moveTo>
                    <a:pt x="324612" y="0"/>
                  </a:moveTo>
                  <a:lnTo>
                    <a:pt x="0" y="0"/>
                  </a:lnTo>
                  <a:lnTo>
                    <a:pt x="10795" y="101663"/>
                  </a:lnTo>
                  <a:lnTo>
                    <a:pt x="327952" y="111937"/>
                  </a:lnTo>
                  <a:lnTo>
                    <a:pt x="324612" y="0"/>
                  </a:lnTo>
                  <a:close/>
                </a:path>
              </a:pathLst>
            </a:custGeom>
            <a:solidFill>
              <a:srgbClr val="A22A52"/>
            </a:solidFill>
          </p:spPr>
          <p:txBody>
            <a:bodyPr wrap="square" lIns="0" tIns="0" rIns="0" bIns="0" rtlCol="0"/>
            <a:lstStyle/>
            <a:p>
              <a:endParaRPr/>
            </a:p>
          </p:txBody>
        </p:sp>
        <p:sp>
          <p:nvSpPr>
            <p:cNvPr id="21" name="object 16">
              <a:extLst>
                <a:ext uri="{FF2B5EF4-FFF2-40B4-BE49-F238E27FC236}">
                  <a16:creationId xmlns:a16="http://schemas.microsoft.com/office/drawing/2014/main" id="{2E1D04F1-17EC-37CB-F16E-A21BB325E5B2}"/>
                </a:ext>
              </a:extLst>
            </p:cNvPr>
            <p:cNvSpPr/>
            <p:nvPr/>
          </p:nvSpPr>
          <p:spPr>
            <a:xfrm>
              <a:off x="8844391" y="211405"/>
              <a:ext cx="774700" cy="391795"/>
            </a:xfrm>
            <a:custGeom>
              <a:avLst/>
              <a:gdLst/>
              <a:ahLst/>
              <a:cxnLst/>
              <a:rect l="l" t="t" r="r" b="b"/>
              <a:pathLst>
                <a:path w="774700" h="391795">
                  <a:moveTo>
                    <a:pt x="0" y="0"/>
                  </a:moveTo>
                  <a:lnTo>
                    <a:pt x="14338" y="353606"/>
                  </a:lnTo>
                  <a:lnTo>
                    <a:pt x="752462" y="391794"/>
                  </a:lnTo>
                  <a:lnTo>
                    <a:pt x="774598" y="19672"/>
                  </a:lnTo>
                  <a:lnTo>
                    <a:pt x="0" y="0"/>
                  </a:lnTo>
                  <a:close/>
                </a:path>
              </a:pathLst>
            </a:custGeom>
            <a:solidFill>
              <a:srgbClr val="EEA300"/>
            </a:solidFill>
          </p:spPr>
          <p:txBody>
            <a:bodyPr wrap="square" lIns="0" tIns="0" rIns="0" bIns="0" rtlCol="0"/>
            <a:lstStyle/>
            <a:p>
              <a:endParaRPr/>
            </a:p>
          </p:txBody>
        </p:sp>
        <p:sp>
          <p:nvSpPr>
            <p:cNvPr id="22" name="object 17">
              <a:extLst>
                <a:ext uri="{FF2B5EF4-FFF2-40B4-BE49-F238E27FC236}">
                  <a16:creationId xmlns:a16="http://schemas.microsoft.com/office/drawing/2014/main" id="{E0576672-0C32-F8C9-71B6-27A1759B14B2}"/>
                </a:ext>
              </a:extLst>
            </p:cNvPr>
            <p:cNvSpPr/>
            <p:nvPr/>
          </p:nvSpPr>
          <p:spPr>
            <a:xfrm>
              <a:off x="7964952" y="3"/>
              <a:ext cx="796290" cy="580390"/>
            </a:xfrm>
            <a:custGeom>
              <a:avLst/>
              <a:gdLst/>
              <a:ahLst/>
              <a:cxnLst/>
              <a:rect l="l" t="t" r="r" b="b"/>
              <a:pathLst>
                <a:path w="796290" h="580390">
                  <a:moveTo>
                    <a:pt x="792772" y="0"/>
                  </a:moveTo>
                  <a:lnTo>
                    <a:pt x="0" y="0"/>
                  </a:lnTo>
                  <a:lnTo>
                    <a:pt x="1092" y="180149"/>
                  </a:lnTo>
                  <a:lnTo>
                    <a:pt x="354774" y="177990"/>
                  </a:lnTo>
                  <a:lnTo>
                    <a:pt x="418211" y="580085"/>
                  </a:lnTo>
                  <a:lnTo>
                    <a:pt x="796137" y="553389"/>
                  </a:lnTo>
                  <a:lnTo>
                    <a:pt x="792772" y="0"/>
                  </a:lnTo>
                  <a:close/>
                </a:path>
              </a:pathLst>
            </a:custGeom>
            <a:solidFill>
              <a:srgbClr val="A22A52"/>
            </a:solidFill>
          </p:spPr>
          <p:txBody>
            <a:bodyPr wrap="square" lIns="0" tIns="0" rIns="0" bIns="0" rtlCol="0"/>
            <a:lstStyle/>
            <a:p>
              <a:endParaRPr/>
            </a:p>
          </p:txBody>
        </p:sp>
        <p:sp>
          <p:nvSpPr>
            <p:cNvPr id="23" name="object 18">
              <a:extLst>
                <a:ext uri="{FF2B5EF4-FFF2-40B4-BE49-F238E27FC236}">
                  <a16:creationId xmlns:a16="http://schemas.microsoft.com/office/drawing/2014/main" id="{0A1F389F-33DC-414C-4E11-38E3204E1193}"/>
                </a:ext>
              </a:extLst>
            </p:cNvPr>
            <p:cNvSpPr/>
            <p:nvPr/>
          </p:nvSpPr>
          <p:spPr>
            <a:xfrm>
              <a:off x="7990895" y="251514"/>
              <a:ext cx="306705" cy="274320"/>
            </a:xfrm>
            <a:custGeom>
              <a:avLst/>
              <a:gdLst/>
              <a:ahLst/>
              <a:cxnLst/>
              <a:rect l="l" t="t" r="r" b="b"/>
              <a:pathLst>
                <a:path w="306704" h="274320">
                  <a:moveTo>
                    <a:pt x="274396" y="0"/>
                  </a:moveTo>
                  <a:lnTo>
                    <a:pt x="0" y="1663"/>
                  </a:lnTo>
                  <a:lnTo>
                    <a:pt x="13830" y="269887"/>
                  </a:lnTo>
                  <a:lnTo>
                    <a:pt x="306565" y="274205"/>
                  </a:lnTo>
                  <a:lnTo>
                    <a:pt x="274396" y="0"/>
                  </a:lnTo>
                  <a:close/>
                </a:path>
              </a:pathLst>
            </a:custGeom>
            <a:solidFill>
              <a:srgbClr val="F02127"/>
            </a:solidFill>
          </p:spPr>
          <p:txBody>
            <a:bodyPr wrap="square" lIns="0" tIns="0" rIns="0" bIns="0" rtlCol="0"/>
            <a:lstStyle/>
            <a:p>
              <a:endParaRPr/>
            </a:p>
          </p:txBody>
        </p:sp>
        <p:sp>
          <p:nvSpPr>
            <p:cNvPr id="24" name="object 19">
              <a:extLst>
                <a:ext uri="{FF2B5EF4-FFF2-40B4-BE49-F238E27FC236}">
                  <a16:creationId xmlns:a16="http://schemas.microsoft.com/office/drawing/2014/main" id="{0CBE4321-0886-63C7-91BF-8FFE74AEA407}"/>
                </a:ext>
              </a:extLst>
            </p:cNvPr>
            <p:cNvSpPr/>
            <p:nvPr/>
          </p:nvSpPr>
          <p:spPr>
            <a:xfrm>
              <a:off x="6149506" y="3"/>
              <a:ext cx="603250" cy="567055"/>
            </a:xfrm>
            <a:custGeom>
              <a:avLst/>
              <a:gdLst/>
              <a:ahLst/>
              <a:cxnLst/>
              <a:rect l="l" t="t" r="r" b="b"/>
              <a:pathLst>
                <a:path w="603250" h="567055">
                  <a:moveTo>
                    <a:pt x="570064" y="0"/>
                  </a:moveTo>
                  <a:lnTo>
                    <a:pt x="0" y="0"/>
                  </a:lnTo>
                  <a:lnTo>
                    <a:pt x="78397" y="566864"/>
                  </a:lnTo>
                  <a:lnTo>
                    <a:pt x="603059" y="521919"/>
                  </a:lnTo>
                  <a:lnTo>
                    <a:pt x="570064" y="0"/>
                  </a:lnTo>
                  <a:close/>
                </a:path>
              </a:pathLst>
            </a:custGeom>
            <a:solidFill>
              <a:srgbClr val="EEA200"/>
            </a:solidFill>
          </p:spPr>
          <p:txBody>
            <a:bodyPr wrap="square" lIns="0" tIns="0" rIns="0" bIns="0" rtlCol="0"/>
            <a:lstStyle/>
            <a:p>
              <a:endParaRPr/>
            </a:p>
          </p:txBody>
        </p:sp>
        <p:sp>
          <p:nvSpPr>
            <p:cNvPr id="25" name="object 20">
              <a:extLst>
                <a:ext uri="{FF2B5EF4-FFF2-40B4-BE49-F238E27FC236}">
                  <a16:creationId xmlns:a16="http://schemas.microsoft.com/office/drawing/2014/main" id="{03A88A46-E62B-BE6E-CFB8-5C16B1453FFF}"/>
                </a:ext>
              </a:extLst>
            </p:cNvPr>
            <p:cNvSpPr/>
            <p:nvPr/>
          </p:nvSpPr>
          <p:spPr>
            <a:xfrm>
              <a:off x="5433301" y="3"/>
              <a:ext cx="717550" cy="661035"/>
            </a:xfrm>
            <a:custGeom>
              <a:avLst/>
              <a:gdLst/>
              <a:ahLst/>
              <a:cxnLst/>
              <a:rect l="l" t="t" r="r" b="b"/>
              <a:pathLst>
                <a:path w="717550" h="661035">
                  <a:moveTo>
                    <a:pt x="643877" y="0"/>
                  </a:moveTo>
                  <a:lnTo>
                    <a:pt x="0" y="0"/>
                  </a:lnTo>
                  <a:lnTo>
                    <a:pt x="55473" y="660831"/>
                  </a:lnTo>
                  <a:lnTo>
                    <a:pt x="717232" y="597154"/>
                  </a:lnTo>
                  <a:lnTo>
                    <a:pt x="643877" y="0"/>
                  </a:lnTo>
                  <a:close/>
                </a:path>
              </a:pathLst>
            </a:custGeom>
            <a:solidFill>
              <a:srgbClr val="EC7700"/>
            </a:solidFill>
          </p:spPr>
          <p:txBody>
            <a:bodyPr wrap="square" lIns="0" tIns="0" rIns="0" bIns="0" rtlCol="0"/>
            <a:lstStyle/>
            <a:p>
              <a:endParaRPr/>
            </a:p>
          </p:txBody>
        </p:sp>
        <p:sp>
          <p:nvSpPr>
            <p:cNvPr id="26" name="object 21">
              <a:extLst>
                <a:ext uri="{FF2B5EF4-FFF2-40B4-BE49-F238E27FC236}">
                  <a16:creationId xmlns:a16="http://schemas.microsoft.com/office/drawing/2014/main" id="{76563B3E-DD06-0BC5-384A-20DCC4D598EE}"/>
                </a:ext>
              </a:extLst>
            </p:cNvPr>
            <p:cNvSpPr/>
            <p:nvPr/>
          </p:nvSpPr>
          <p:spPr>
            <a:xfrm>
              <a:off x="4683838" y="3"/>
              <a:ext cx="701675" cy="673100"/>
            </a:xfrm>
            <a:custGeom>
              <a:avLst/>
              <a:gdLst/>
              <a:ahLst/>
              <a:cxnLst/>
              <a:rect l="l" t="t" r="r" b="b"/>
              <a:pathLst>
                <a:path w="701675" h="673100">
                  <a:moveTo>
                    <a:pt x="650062" y="0"/>
                  </a:moveTo>
                  <a:lnTo>
                    <a:pt x="10160" y="0"/>
                  </a:lnTo>
                  <a:lnTo>
                    <a:pt x="0" y="665873"/>
                  </a:lnTo>
                  <a:lnTo>
                    <a:pt x="701535" y="672490"/>
                  </a:lnTo>
                  <a:lnTo>
                    <a:pt x="650062" y="0"/>
                  </a:lnTo>
                  <a:close/>
                </a:path>
              </a:pathLst>
            </a:custGeom>
            <a:solidFill>
              <a:srgbClr val="A22A52"/>
            </a:solidFill>
          </p:spPr>
          <p:txBody>
            <a:bodyPr wrap="square" lIns="0" tIns="0" rIns="0" bIns="0" rtlCol="0"/>
            <a:lstStyle/>
            <a:p>
              <a:endParaRPr/>
            </a:p>
          </p:txBody>
        </p:sp>
        <p:sp>
          <p:nvSpPr>
            <p:cNvPr id="27" name="object 22">
              <a:extLst>
                <a:ext uri="{FF2B5EF4-FFF2-40B4-BE49-F238E27FC236}">
                  <a16:creationId xmlns:a16="http://schemas.microsoft.com/office/drawing/2014/main" id="{796D74E6-1722-451D-40BA-DFA7E6DA0BC1}"/>
                </a:ext>
              </a:extLst>
            </p:cNvPr>
            <p:cNvSpPr/>
            <p:nvPr/>
          </p:nvSpPr>
          <p:spPr>
            <a:xfrm>
              <a:off x="3133331" y="12"/>
              <a:ext cx="1485265" cy="1120775"/>
            </a:xfrm>
            <a:custGeom>
              <a:avLst/>
              <a:gdLst/>
              <a:ahLst/>
              <a:cxnLst/>
              <a:rect l="l" t="t" r="r" b="b"/>
              <a:pathLst>
                <a:path w="1485264" h="1120775">
                  <a:moveTo>
                    <a:pt x="1468501" y="179501"/>
                  </a:moveTo>
                  <a:lnTo>
                    <a:pt x="1459407" y="0"/>
                  </a:lnTo>
                  <a:lnTo>
                    <a:pt x="0" y="0"/>
                  </a:lnTo>
                  <a:lnTo>
                    <a:pt x="38176" y="208610"/>
                  </a:lnTo>
                  <a:lnTo>
                    <a:pt x="1468501" y="179501"/>
                  </a:lnTo>
                  <a:close/>
                </a:path>
                <a:path w="1485264" h="1120775">
                  <a:moveTo>
                    <a:pt x="1485112" y="1120470"/>
                  </a:moveTo>
                  <a:lnTo>
                    <a:pt x="1482369" y="669226"/>
                  </a:lnTo>
                  <a:lnTo>
                    <a:pt x="168859" y="772655"/>
                  </a:lnTo>
                  <a:lnTo>
                    <a:pt x="193065" y="1055763"/>
                  </a:lnTo>
                  <a:lnTo>
                    <a:pt x="1485112" y="1120470"/>
                  </a:lnTo>
                  <a:close/>
                </a:path>
              </a:pathLst>
            </a:custGeom>
            <a:solidFill>
              <a:srgbClr val="EC7700"/>
            </a:solidFill>
          </p:spPr>
          <p:txBody>
            <a:bodyPr wrap="square" lIns="0" tIns="0" rIns="0" bIns="0" rtlCol="0"/>
            <a:lstStyle/>
            <a:p>
              <a:endParaRPr/>
            </a:p>
          </p:txBody>
        </p:sp>
        <p:sp>
          <p:nvSpPr>
            <p:cNvPr id="28" name="object 23">
              <a:extLst>
                <a:ext uri="{FF2B5EF4-FFF2-40B4-BE49-F238E27FC236}">
                  <a16:creationId xmlns:a16="http://schemas.microsoft.com/office/drawing/2014/main" id="{000DEF96-069A-BAFC-88A5-E5A85E5E3DC8}"/>
                </a:ext>
              </a:extLst>
            </p:cNvPr>
            <p:cNvSpPr/>
            <p:nvPr/>
          </p:nvSpPr>
          <p:spPr>
            <a:xfrm>
              <a:off x="3133957" y="249105"/>
              <a:ext cx="551815" cy="459740"/>
            </a:xfrm>
            <a:custGeom>
              <a:avLst/>
              <a:gdLst/>
              <a:ahLst/>
              <a:cxnLst/>
              <a:rect l="l" t="t" r="r" b="b"/>
              <a:pathLst>
                <a:path w="551814" h="459740">
                  <a:moveTo>
                    <a:pt x="532676" y="0"/>
                  </a:moveTo>
                  <a:lnTo>
                    <a:pt x="0" y="41300"/>
                  </a:lnTo>
                  <a:lnTo>
                    <a:pt x="100418" y="459422"/>
                  </a:lnTo>
                  <a:lnTo>
                    <a:pt x="551561" y="424040"/>
                  </a:lnTo>
                  <a:lnTo>
                    <a:pt x="532676" y="0"/>
                  </a:lnTo>
                  <a:close/>
                </a:path>
              </a:pathLst>
            </a:custGeom>
            <a:solidFill>
              <a:srgbClr val="EEA300"/>
            </a:solidFill>
          </p:spPr>
          <p:txBody>
            <a:bodyPr wrap="square" lIns="0" tIns="0" rIns="0" bIns="0" rtlCol="0"/>
            <a:lstStyle/>
            <a:p>
              <a:endParaRPr/>
            </a:p>
          </p:txBody>
        </p:sp>
        <p:sp>
          <p:nvSpPr>
            <p:cNvPr id="29" name="object 24">
              <a:extLst>
                <a:ext uri="{FF2B5EF4-FFF2-40B4-BE49-F238E27FC236}">
                  <a16:creationId xmlns:a16="http://schemas.microsoft.com/office/drawing/2014/main" id="{9314936F-D5F3-7F22-DCD8-51C2D8736BFC}"/>
                </a:ext>
              </a:extLst>
            </p:cNvPr>
            <p:cNvSpPr/>
            <p:nvPr/>
          </p:nvSpPr>
          <p:spPr>
            <a:xfrm>
              <a:off x="3769963" y="253926"/>
              <a:ext cx="345440" cy="381000"/>
            </a:xfrm>
            <a:custGeom>
              <a:avLst/>
              <a:gdLst/>
              <a:ahLst/>
              <a:cxnLst/>
              <a:rect l="l" t="t" r="r" b="b"/>
              <a:pathLst>
                <a:path w="345439" h="381000">
                  <a:moveTo>
                    <a:pt x="0" y="0"/>
                  </a:moveTo>
                  <a:lnTo>
                    <a:pt x="13195" y="380568"/>
                  </a:lnTo>
                  <a:lnTo>
                    <a:pt x="344855" y="373113"/>
                  </a:lnTo>
                  <a:lnTo>
                    <a:pt x="337248" y="14262"/>
                  </a:lnTo>
                  <a:lnTo>
                    <a:pt x="0" y="0"/>
                  </a:lnTo>
                  <a:close/>
                </a:path>
              </a:pathLst>
            </a:custGeom>
            <a:solidFill>
              <a:srgbClr val="EC7700"/>
            </a:solidFill>
          </p:spPr>
          <p:txBody>
            <a:bodyPr wrap="square" lIns="0" tIns="0" rIns="0" bIns="0" rtlCol="0"/>
            <a:lstStyle/>
            <a:p>
              <a:endParaRPr/>
            </a:p>
          </p:txBody>
        </p:sp>
        <p:sp>
          <p:nvSpPr>
            <p:cNvPr id="30" name="object 25">
              <a:extLst>
                <a:ext uri="{FF2B5EF4-FFF2-40B4-BE49-F238E27FC236}">
                  <a16:creationId xmlns:a16="http://schemas.microsoft.com/office/drawing/2014/main" id="{B356D401-5F20-9480-EB29-DEA494773118}"/>
                </a:ext>
              </a:extLst>
            </p:cNvPr>
            <p:cNvSpPr/>
            <p:nvPr/>
          </p:nvSpPr>
          <p:spPr>
            <a:xfrm>
              <a:off x="2809151" y="240562"/>
              <a:ext cx="1806575" cy="810260"/>
            </a:xfrm>
            <a:custGeom>
              <a:avLst/>
              <a:gdLst/>
              <a:ahLst/>
              <a:cxnLst/>
              <a:rect l="l" t="t" r="r" b="b"/>
              <a:pathLst>
                <a:path w="1806575" h="810260">
                  <a:moveTo>
                    <a:pt x="412381" y="809955"/>
                  </a:moveTo>
                  <a:lnTo>
                    <a:pt x="398373" y="614146"/>
                  </a:lnTo>
                  <a:lnTo>
                    <a:pt x="0" y="789305"/>
                  </a:lnTo>
                  <a:lnTo>
                    <a:pt x="412381" y="809955"/>
                  </a:lnTo>
                  <a:close/>
                </a:path>
                <a:path w="1806575" h="810260">
                  <a:moveTo>
                    <a:pt x="1806041" y="345363"/>
                  </a:moveTo>
                  <a:lnTo>
                    <a:pt x="1804022" y="13677"/>
                  </a:lnTo>
                  <a:lnTo>
                    <a:pt x="1368577" y="0"/>
                  </a:lnTo>
                  <a:lnTo>
                    <a:pt x="1376299" y="375170"/>
                  </a:lnTo>
                  <a:lnTo>
                    <a:pt x="1806041" y="345363"/>
                  </a:lnTo>
                  <a:close/>
                </a:path>
              </a:pathLst>
            </a:custGeom>
            <a:solidFill>
              <a:srgbClr val="A22A52"/>
            </a:solidFill>
          </p:spPr>
          <p:txBody>
            <a:bodyPr wrap="square" lIns="0" tIns="0" rIns="0" bIns="0" rtlCol="0"/>
            <a:lstStyle/>
            <a:p>
              <a:endParaRPr/>
            </a:p>
          </p:txBody>
        </p:sp>
        <p:sp>
          <p:nvSpPr>
            <p:cNvPr id="31" name="object 26">
              <a:extLst>
                <a:ext uri="{FF2B5EF4-FFF2-40B4-BE49-F238E27FC236}">
                  <a16:creationId xmlns:a16="http://schemas.microsoft.com/office/drawing/2014/main" id="{12085E8D-E060-1978-1820-8206AB73730C}"/>
                </a:ext>
              </a:extLst>
            </p:cNvPr>
            <p:cNvSpPr/>
            <p:nvPr/>
          </p:nvSpPr>
          <p:spPr>
            <a:xfrm>
              <a:off x="1386619" y="436882"/>
              <a:ext cx="1178560" cy="581025"/>
            </a:xfrm>
            <a:custGeom>
              <a:avLst/>
              <a:gdLst/>
              <a:ahLst/>
              <a:cxnLst/>
              <a:rect l="l" t="t" r="r" b="b"/>
              <a:pathLst>
                <a:path w="1178560" h="581025">
                  <a:moveTo>
                    <a:pt x="320624" y="0"/>
                  </a:moveTo>
                  <a:lnTo>
                    <a:pt x="0" y="119430"/>
                  </a:lnTo>
                  <a:lnTo>
                    <a:pt x="22783" y="522884"/>
                  </a:lnTo>
                  <a:lnTo>
                    <a:pt x="1178407" y="580758"/>
                  </a:lnTo>
                  <a:lnTo>
                    <a:pt x="1080808" y="170433"/>
                  </a:lnTo>
                  <a:lnTo>
                    <a:pt x="371894" y="473100"/>
                  </a:lnTo>
                  <a:lnTo>
                    <a:pt x="320624" y="0"/>
                  </a:lnTo>
                  <a:close/>
                </a:path>
              </a:pathLst>
            </a:custGeom>
            <a:solidFill>
              <a:srgbClr val="EC7700"/>
            </a:solidFill>
          </p:spPr>
          <p:txBody>
            <a:bodyPr wrap="square" lIns="0" tIns="0" rIns="0" bIns="0" rtlCol="0"/>
            <a:lstStyle/>
            <a:p>
              <a:endParaRPr/>
            </a:p>
          </p:txBody>
        </p:sp>
        <p:sp>
          <p:nvSpPr>
            <p:cNvPr id="32" name="object 27">
              <a:extLst>
                <a:ext uri="{FF2B5EF4-FFF2-40B4-BE49-F238E27FC236}">
                  <a16:creationId xmlns:a16="http://schemas.microsoft.com/office/drawing/2014/main" id="{77539036-1C8C-8FC4-0B43-6A321990C6DD}"/>
                </a:ext>
              </a:extLst>
            </p:cNvPr>
            <p:cNvSpPr/>
            <p:nvPr/>
          </p:nvSpPr>
          <p:spPr>
            <a:xfrm>
              <a:off x="1793446" y="176540"/>
              <a:ext cx="661035" cy="605155"/>
            </a:xfrm>
            <a:custGeom>
              <a:avLst/>
              <a:gdLst/>
              <a:ahLst/>
              <a:cxnLst/>
              <a:rect l="l" t="t" r="r" b="b"/>
              <a:pathLst>
                <a:path w="661035" h="605155">
                  <a:moveTo>
                    <a:pt x="582599" y="0"/>
                  </a:moveTo>
                  <a:lnTo>
                    <a:pt x="0" y="228714"/>
                  </a:lnTo>
                  <a:lnTo>
                    <a:pt x="81762" y="604862"/>
                  </a:lnTo>
                  <a:lnTo>
                    <a:pt x="660641" y="332778"/>
                  </a:lnTo>
                  <a:lnTo>
                    <a:pt x="582599" y="0"/>
                  </a:lnTo>
                  <a:close/>
                </a:path>
              </a:pathLst>
            </a:custGeom>
            <a:solidFill>
              <a:srgbClr val="EEA200"/>
            </a:solidFill>
          </p:spPr>
          <p:txBody>
            <a:bodyPr wrap="square" lIns="0" tIns="0" rIns="0" bIns="0" rtlCol="0"/>
            <a:lstStyle/>
            <a:p>
              <a:endParaRPr/>
            </a:p>
          </p:txBody>
        </p:sp>
        <p:sp>
          <p:nvSpPr>
            <p:cNvPr id="33" name="object 28">
              <a:extLst>
                <a:ext uri="{FF2B5EF4-FFF2-40B4-BE49-F238E27FC236}">
                  <a16:creationId xmlns:a16="http://schemas.microsoft.com/office/drawing/2014/main" id="{15E9706D-61C7-A06C-8546-C616636A50A6}"/>
                </a:ext>
              </a:extLst>
            </p:cNvPr>
            <p:cNvSpPr/>
            <p:nvPr/>
          </p:nvSpPr>
          <p:spPr>
            <a:xfrm>
              <a:off x="1329931" y="12"/>
              <a:ext cx="1856739" cy="994410"/>
            </a:xfrm>
            <a:custGeom>
              <a:avLst/>
              <a:gdLst/>
              <a:ahLst/>
              <a:cxnLst/>
              <a:rect l="l" t="t" r="r" b="b"/>
              <a:pathLst>
                <a:path w="1856739" h="994410">
                  <a:moveTo>
                    <a:pt x="1020038" y="109982"/>
                  </a:moveTo>
                  <a:lnTo>
                    <a:pt x="993978" y="0"/>
                  </a:lnTo>
                  <a:lnTo>
                    <a:pt x="0" y="0"/>
                  </a:lnTo>
                  <a:lnTo>
                    <a:pt x="3136" y="516115"/>
                  </a:lnTo>
                  <a:lnTo>
                    <a:pt x="1020038" y="109982"/>
                  </a:lnTo>
                  <a:close/>
                </a:path>
                <a:path w="1856739" h="994410">
                  <a:moveTo>
                    <a:pt x="1856346" y="773430"/>
                  </a:moveTo>
                  <a:lnTo>
                    <a:pt x="1708480" y="0"/>
                  </a:lnTo>
                  <a:lnTo>
                    <a:pt x="1073975" y="0"/>
                  </a:lnTo>
                  <a:lnTo>
                    <a:pt x="1341335" y="994257"/>
                  </a:lnTo>
                  <a:lnTo>
                    <a:pt x="1856346" y="773430"/>
                  </a:lnTo>
                  <a:close/>
                </a:path>
              </a:pathLst>
            </a:custGeom>
            <a:solidFill>
              <a:srgbClr val="A22A52"/>
            </a:solidFill>
          </p:spPr>
          <p:txBody>
            <a:bodyPr wrap="square" lIns="0" tIns="0" rIns="0" bIns="0" rtlCol="0"/>
            <a:lstStyle/>
            <a:p>
              <a:endParaRPr/>
            </a:p>
          </p:txBody>
        </p:sp>
        <p:sp>
          <p:nvSpPr>
            <p:cNvPr id="34" name="object 29">
              <a:extLst>
                <a:ext uri="{FF2B5EF4-FFF2-40B4-BE49-F238E27FC236}">
                  <a16:creationId xmlns:a16="http://schemas.microsoft.com/office/drawing/2014/main" id="{30871500-F45D-1EB8-FC37-51EB7BA12517}"/>
                </a:ext>
              </a:extLst>
            </p:cNvPr>
            <p:cNvSpPr/>
            <p:nvPr/>
          </p:nvSpPr>
          <p:spPr>
            <a:xfrm>
              <a:off x="0" y="640591"/>
              <a:ext cx="1273810" cy="177800"/>
            </a:xfrm>
            <a:custGeom>
              <a:avLst/>
              <a:gdLst/>
              <a:ahLst/>
              <a:cxnLst/>
              <a:rect l="l" t="t" r="r" b="b"/>
              <a:pathLst>
                <a:path w="1273810" h="177800">
                  <a:moveTo>
                    <a:pt x="1273441" y="0"/>
                  </a:moveTo>
                  <a:lnTo>
                    <a:pt x="0" y="37096"/>
                  </a:lnTo>
                  <a:lnTo>
                    <a:pt x="0" y="150799"/>
                  </a:lnTo>
                  <a:lnTo>
                    <a:pt x="1093876" y="80759"/>
                  </a:lnTo>
                  <a:lnTo>
                    <a:pt x="1101915" y="177241"/>
                  </a:lnTo>
                  <a:lnTo>
                    <a:pt x="1273441" y="0"/>
                  </a:lnTo>
                  <a:close/>
                </a:path>
              </a:pathLst>
            </a:custGeom>
            <a:solidFill>
              <a:srgbClr val="EC7700"/>
            </a:solidFill>
          </p:spPr>
          <p:txBody>
            <a:bodyPr wrap="square" lIns="0" tIns="0" rIns="0" bIns="0" rtlCol="0"/>
            <a:lstStyle/>
            <a:p>
              <a:endParaRPr/>
            </a:p>
          </p:txBody>
        </p:sp>
        <p:sp>
          <p:nvSpPr>
            <p:cNvPr id="35" name="object 30">
              <a:extLst>
                <a:ext uri="{FF2B5EF4-FFF2-40B4-BE49-F238E27FC236}">
                  <a16:creationId xmlns:a16="http://schemas.microsoft.com/office/drawing/2014/main" id="{0D3A60EE-BCA9-6B3D-F6F2-4A4F623811A3}"/>
                </a:ext>
              </a:extLst>
            </p:cNvPr>
            <p:cNvSpPr/>
            <p:nvPr/>
          </p:nvSpPr>
          <p:spPr>
            <a:xfrm>
              <a:off x="0" y="3"/>
              <a:ext cx="1226820" cy="558800"/>
            </a:xfrm>
            <a:custGeom>
              <a:avLst/>
              <a:gdLst/>
              <a:ahLst/>
              <a:cxnLst/>
              <a:rect l="l" t="t" r="r" b="b"/>
              <a:pathLst>
                <a:path w="1226820" h="558800">
                  <a:moveTo>
                    <a:pt x="1226553" y="0"/>
                  </a:moveTo>
                  <a:lnTo>
                    <a:pt x="0" y="0"/>
                  </a:lnTo>
                  <a:lnTo>
                    <a:pt x="0" y="558774"/>
                  </a:lnTo>
                  <a:lnTo>
                    <a:pt x="1219187" y="545490"/>
                  </a:lnTo>
                  <a:lnTo>
                    <a:pt x="1226553" y="0"/>
                  </a:lnTo>
                  <a:close/>
                </a:path>
              </a:pathLst>
            </a:custGeom>
            <a:solidFill>
              <a:srgbClr val="EEA300"/>
            </a:solidFill>
          </p:spPr>
          <p:txBody>
            <a:bodyPr wrap="square" lIns="0" tIns="0" rIns="0" bIns="0" rtlCol="0"/>
            <a:lstStyle/>
            <a:p>
              <a:endParaRPr/>
            </a:p>
          </p:txBody>
        </p:sp>
        <p:sp>
          <p:nvSpPr>
            <p:cNvPr id="36" name="object 31">
              <a:extLst>
                <a:ext uri="{FF2B5EF4-FFF2-40B4-BE49-F238E27FC236}">
                  <a16:creationId xmlns:a16="http://schemas.microsoft.com/office/drawing/2014/main" id="{58B36A3C-3C08-63A5-32B6-CA4CE549489D}"/>
                </a:ext>
              </a:extLst>
            </p:cNvPr>
            <p:cNvSpPr/>
            <p:nvPr/>
          </p:nvSpPr>
          <p:spPr>
            <a:xfrm>
              <a:off x="1139591" y="785093"/>
              <a:ext cx="165735" cy="169545"/>
            </a:xfrm>
            <a:custGeom>
              <a:avLst/>
              <a:gdLst/>
              <a:ahLst/>
              <a:cxnLst/>
              <a:rect l="l" t="t" r="r" b="b"/>
              <a:pathLst>
                <a:path w="165734" h="169544">
                  <a:moveTo>
                    <a:pt x="155079" y="0"/>
                  </a:moveTo>
                  <a:lnTo>
                    <a:pt x="0" y="161163"/>
                  </a:lnTo>
                  <a:lnTo>
                    <a:pt x="165608" y="169456"/>
                  </a:lnTo>
                  <a:lnTo>
                    <a:pt x="155079" y="0"/>
                  </a:lnTo>
                  <a:close/>
                </a:path>
              </a:pathLst>
            </a:custGeom>
            <a:solidFill>
              <a:srgbClr val="A22A52"/>
            </a:solidFill>
          </p:spPr>
          <p:txBody>
            <a:bodyPr wrap="square" lIns="0" tIns="0" rIns="0" bIns="0" rtlCol="0"/>
            <a:lstStyle/>
            <a:p>
              <a:endParaRPr/>
            </a:p>
          </p:txBody>
        </p:sp>
        <p:sp>
          <p:nvSpPr>
            <p:cNvPr id="37" name="object 32">
              <a:extLst>
                <a:ext uri="{FF2B5EF4-FFF2-40B4-BE49-F238E27FC236}">
                  <a16:creationId xmlns:a16="http://schemas.microsoft.com/office/drawing/2014/main" id="{6F627016-1B4B-3CC8-C838-052FC90DEBC0}"/>
                </a:ext>
              </a:extLst>
            </p:cNvPr>
            <p:cNvSpPr/>
            <p:nvPr/>
          </p:nvSpPr>
          <p:spPr>
            <a:xfrm>
              <a:off x="12401892" y="1412379"/>
              <a:ext cx="603250" cy="128270"/>
            </a:xfrm>
            <a:custGeom>
              <a:avLst/>
              <a:gdLst/>
              <a:ahLst/>
              <a:cxnLst/>
              <a:rect l="l" t="t" r="r" b="b"/>
              <a:pathLst>
                <a:path w="603250" h="128269">
                  <a:moveTo>
                    <a:pt x="602907" y="0"/>
                  </a:moveTo>
                  <a:lnTo>
                    <a:pt x="0" y="83388"/>
                  </a:lnTo>
                  <a:lnTo>
                    <a:pt x="1244" y="97942"/>
                  </a:lnTo>
                  <a:lnTo>
                    <a:pt x="602907" y="128066"/>
                  </a:lnTo>
                  <a:lnTo>
                    <a:pt x="602907" y="0"/>
                  </a:lnTo>
                  <a:close/>
                </a:path>
              </a:pathLst>
            </a:custGeom>
            <a:solidFill>
              <a:srgbClr val="EEA200"/>
            </a:solidFill>
          </p:spPr>
          <p:txBody>
            <a:bodyPr wrap="square" lIns="0" tIns="0" rIns="0" bIns="0" rtlCol="0"/>
            <a:lstStyle/>
            <a:p>
              <a:endParaRPr/>
            </a:p>
          </p:txBody>
        </p:sp>
        <p:sp>
          <p:nvSpPr>
            <p:cNvPr id="38" name="object 33">
              <a:extLst>
                <a:ext uri="{FF2B5EF4-FFF2-40B4-BE49-F238E27FC236}">
                  <a16:creationId xmlns:a16="http://schemas.microsoft.com/office/drawing/2014/main" id="{CB0D4E25-FCD3-1F30-D6D4-2BFB4D13BFB3}"/>
                </a:ext>
              </a:extLst>
            </p:cNvPr>
            <p:cNvSpPr/>
            <p:nvPr/>
          </p:nvSpPr>
          <p:spPr>
            <a:xfrm>
              <a:off x="12307915" y="680878"/>
              <a:ext cx="697230" cy="737870"/>
            </a:xfrm>
            <a:custGeom>
              <a:avLst/>
              <a:gdLst/>
              <a:ahLst/>
              <a:cxnLst/>
              <a:rect l="l" t="t" r="r" b="b"/>
              <a:pathLst>
                <a:path w="697230" h="737869">
                  <a:moveTo>
                    <a:pt x="696887" y="0"/>
                  </a:moveTo>
                  <a:lnTo>
                    <a:pt x="0" y="75768"/>
                  </a:lnTo>
                  <a:lnTo>
                    <a:pt x="63677" y="737501"/>
                  </a:lnTo>
                  <a:lnTo>
                    <a:pt x="696887" y="641477"/>
                  </a:lnTo>
                  <a:lnTo>
                    <a:pt x="696887" y="0"/>
                  </a:lnTo>
                  <a:close/>
                </a:path>
              </a:pathLst>
            </a:custGeom>
            <a:solidFill>
              <a:srgbClr val="EC7700"/>
            </a:solidFill>
          </p:spPr>
          <p:txBody>
            <a:bodyPr wrap="square" lIns="0" tIns="0" rIns="0" bIns="0" rtlCol="0"/>
            <a:lstStyle/>
            <a:p>
              <a:endParaRPr/>
            </a:p>
          </p:txBody>
        </p:sp>
        <p:sp>
          <p:nvSpPr>
            <p:cNvPr id="39" name="object 34">
              <a:extLst>
                <a:ext uri="{FF2B5EF4-FFF2-40B4-BE49-F238E27FC236}">
                  <a16:creationId xmlns:a16="http://schemas.microsoft.com/office/drawing/2014/main" id="{E099FBA8-2EF9-9041-7BC7-D39817845240}"/>
                </a:ext>
              </a:extLst>
            </p:cNvPr>
            <p:cNvSpPr/>
            <p:nvPr/>
          </p:nvSpPr>
          <p:spPr>
            <a:xfrm>
              <a:off x="12296260" y="3"/>
              <a:ext cx="708660" cy="653415"/>
            </a:xfrm>
            <a:custGeom>
              <a:avLst/>
              <a:gdLst/>
              <a:ahLst/>
              <a:cxnLst/>
              <a:rect l="l" t="t" r="r" b="b"/>
              <a:pathLst>
                <a:path w="708659" h="653415">
                  <a:moveTo>
                    <a:pt x="708545" y="0"/>
                  </a:moveTo>
                  <a:lnTo>
                    <a:pt x="6159" y="0"/>
                  </a:lnTo>
                  <a:lnTo>
                    <a:pt x="0" y="653224"/>
                  </a:lnTo>
                  <a:lnTo>
                    <a:pt x="708545" y="598995"/>
                  </a:lnTo>
                  <a:lnTo>
                    <a:pt x="708545" y="0"/>
                  </a:lnTo>
                  <a:close/>
                </a:path>
              </a:pathLst>
            </a:custGeom>
            <a:solidFill>
              <a:srgbClr val="A22A52"/>
            </a:solidFill>
          </p:spPr>
          <p:txBody>
            <a:bodyPr wrap="square" lIns="0" tIns="0" rIns="0" bIns="0" rtlCol="0"/>
            <a:lstStyle/>
            <a:p>
              <a:endParaRPr/>
            </a:p>
          </p:txBody>
        </p:sp>
        <p:sp>
          <p:nvSpPr>
            <p:cNvPr id="40" name="object 35">
              <a:extLst>
                <a:ext uri="{FF2B5EF4-FFF2-40B4-BE49-F238E27FC236}">
                  <a16:creationId xmlns:a16="http://schemas.microsoft.com/office/drawing/2014/main" id="{68108CF4-B160-3B83-9662-86613B0B5C44}"/>
                </a:ext>
              </a:extLst>
            </p:cNvPr>
            <p:cNvSpPr/>
            <p:nvPr/>
          </p:nvSpPr>
          <p:spPr>
            <a:xfrm>
              <a:off x="10924771" y="775263"/>
              <a:ext cx="1304290" cy="708660"/>
            </a:xfrm>
            <a:custGeom>
              <a:avLst/>
              <a:gdLst/>
              <a:ahLst/>
              <a:cxnLst/>
              <a:rect l="l" t="t" r="r" b="b"/>
              <a:pathLst>
                <a:path w="1304290" h="708660">
                  <a:moveTo>
                    <a:pt x="1263954" y="0"/>
                  </a:moveTo>
                  <a:lnTo>
                    <a:pt x="0" y="103124"/>
                  </a:lnTo>
                  <a:lnTo>
                    <a:pt x="47891" y="663422"/>
                  </a:lnTo>
                  <a:lnTo>
                    <a:pt x="942276" y="708202"/>
                  </a:lnTo>
                  <a:lnTo>
                    <a:pt x="1303769" y="661885"/>
                  </a:lnTo>
                  <a:lnTo>
                    <a:pt x="1263954" y="0"/>
                  </a:lnTo>
                  <a:close/>
                </a:path>
              </a:pathLst>
            </a:custGeom>
            <a:solidFill>
              <a:srgbClr val="EEA300"/>
            </a:solidFill>
          </p:spPr>
          <p:txBody>
            <a:bodyPr wrap="square" lIns="0" tIns="0" rIns="0" bIns="0" rtlCol="0"/>
            <a:lstStyle/>
            <a:p>
              <a:endParaRPr/>
            </a:p>
          </p:txBody>
        </p:sp>
        <p:sp>
          <p:nvSpPr>
            <p:cNvPr id="41" name="object 36">
              <a:extLst>
                <a:ext uri="{FF2B5EF4-FFF2-40B4-BE49-F238E27FC236}">
                  <a16:creationId xmlns:a16="http://schemas.microsoft.com/office/drawing/2014/main" id="{E0A55AAF-1F13-B412-A9D3-10A53FD90F64}"/>
                </a:ext>
              </a:extLst>
            </p:cNvPr>
            <p:cNvSpPr/>
            <p:nvPr/>
          </p:nvSpPr>
          <p:spPr>
            <a:xfrm>
              <a:off x="10830538" y="3"/>
              <a:ext cx="1394460" cy="314325"/>
            </a:xfrm>
            <a:custGeom>
              <a:avLst/>
              <a:gdLst/>
              <a:ahLst/>
              <a:cxnLst/>
              <a:rect l="l" t="t" r="r" b="b"/>
              <a:pathLst>
                <a:path w="1394459" h="314325">
                  <a:moveTo>
                    <a:pt x="1393977" y="0"/>
                  </a:moveTo>
                  <a:lnTo>
                    <a:pt x="0" y="0"/>
                  </a:lnTo>
                  <a:lnTo>
                    <a:pt x="17170" y="314020"/>
                  </a:lnTo>
                  <a:lnTo>
                    <a:pt x="1387348" y="283933"/>
                  </a:lnTo>
                  <a:lnTo>
                    <a:pt x="1393977" y="0"/>
                  </a:lnTo>
                  <a:close/>
                </a:path>
              </a:pathLst>
            </a:custGeom>
            <a:solidFill>
              <a:srgbClr val="EEA200"/>
            </a:solidFill>
          </p:spPr>
          <p:txBody>
            <a:bodyPr wrap="square" lIns="0" tIns="0" rIns="0" bIns="0" rtlCol="0"/>
            <a:lstStyle/>
            <a:p>
              <a:endParaRPr/>
            </a:p>
          </p:txBody>
        </p:sp>
        <p:sp>
          <p:nvSpPr>
            <p:cNvPr id="42" name="object 37">
              <a:extLst>
                <a:ext uri="{FF2B5EF4-FFF2-40B4-BE49-F238E27FC236}">
                  <a16:creationId xmlns:a16="http://schemas.microsoft.com/office/drawing/2014/main" id="{56B53255-8CB9-0D4C-8F15-1A235334CC27}"/>
                </a:ext>
              </a:extLst>
            </p:cNvPr>
            <p:cNvSpPr/>
            <p:nvPr/>
          </p:nvSpPr>
          <p:spPr>
            <a:xfrm>
              <a:off x="10810139" y="369892"/>
              <a:ext cx="551815" cy="444500"/>
            </a:xfrm>
            <a:custGeom>
              <a:avLst/>
              <a:gdLst/>
              <a:ahLst/>
              <a:cxnLst/>
              <a:rect l="l" t="t" r="r" b="b"/>
              <a:pathLst>
                <a:path w="551815" h="444500">
                  <a:moveTo>
                    <a:pt x="549084" y="0"/>
                  </a:moveTo>
                  <a:lnTo>
                    <a:pt x="0" y="25920"/>
                  </a:lnTo>
                  <a:lnTo>
                    <a:pt x="100418" y="444030"/>
                  </a:lnTo>
                  <a:lnTo>
                    <a:pt x="551561" y="408647"/>
                  </a:lnTo>
                  <a:lnTo>
                    <a:pt x="549084" y="0"/>
                  </a:lnTo>
                  <a:close/>
                </a:path>
              </a:pathLst>
            </a:custGeom>
            <a:solidFill>
              <a:srgbClr val="A22A52"/>
            </a:solidFill>
          </p:spPr>
          <p:txBody>
            <a:bodyPr wrap="square" lIns="0" tIns="0" rIns="0" bIns="0" rtlCol="0"/>
            <a:lstStyle/>
            <a:p>
              <a:endParaRPr/>
            </a:p>
          </p:txBody>
        </p:sp>
        <p:sp>
          <p:nvSpPr>
            <p:cNvPr id="43" name="object 38">
              <a:extLst>
                <a:ext uri="{FF2B5EF4-FFF2-40B4-BE49-F238E27FC236}">
                  <a16:creationId xmlns:a16="http://schemas.microsoft.com/office/drawing/2014/main" id="{8C70AF6F-6823-2342-038B-33445CF32AFB}"/>
                </a:ext>
              </a:extLst>
            </p:cNvPr>
            <p:cNvSpPr/>
            <p:nvPr/>
          </p:nvSpPr>
          <p:spPr>
            <a:xfrm>
              <a:off x="11446157" y="359322"/>
              <a:ext cx="345440" cy="381000"/>
            </a:xfrm>
            <a:custGeom>
              <a:avLst/>
              <a:gdLst/>
              <a:ahLst/>
              <a:cxnLst/>
              <a:rect l="l" t="t" r="r" b="b"/>
              <a:pathLst>
                <a:path w="345440" h="381000">
                  <a:moveTo>
                    <a:pt x="0" y="0"/>
                  </a:moveTo>
                  <a:lnTo>
                    <a:pt x="13195" y="380568"/>
                  </a:lnTo>
                  <a:lnTo>
                    <a:pt x="344843" y="373113"/>
                  </a:lnTo>
                  <a:lnTo>
                    <a:pt x="337235" y="14274"/>
                  </a:lnTo>
                  <a:lnTo>
                    <a:pt x="0" y="0"/>
                  </a:lnTo>
                  <a:close/>
                </a:path>
              </a:pathLst>
            </a:custGeom>
            <a:solidFill>
              <a:srgbClr val="EC7700"/>
            </a:solidFill>
          </p:spPr>
          <p:txBody>
            <a:bodyPr wrap="square" lIns="0" tIns="0" rIns="0" bIns="0" rtlCol="0"/>
            <a:lstStyle/>
            <a:p>
              <a:endParaRPr/>
            </a:p>
          </p:txBody>
        </p:sp>
        <p:sp>
          <p:nvSpPr>
            <p:cNvPr id="44" name="object 39">
              <a:extLst>
                <a:ext uri="{FF2B5EF4-FFF2-40B4-BE49-F238E27FC236}">
                  <a16:creationId xmlns:a16="http://schemas.microsoft.com/office/drawing/2014/main" id="{B186B5A5-CF0C-314A-F676-864B45E3202E}"/>
                </a:ext>
              </a:extLst>
            </p:cNvPr>
            <p:cNvSpPr/>
            <p:nvPr/>
          </p:nvSpPr>
          <p:spPr>
            <a:xfrm>
              <a:off x="11853933" y="345963"/>
              <a:ext cx="367030" cy="375285"/>
            </a:xfrm>
            <a:custGeom>
              <a:avLst/>
              <a:gdLst/>
              <a:ahLst/>
              <a:cxnLst/>
              <a:rect l="l" t="t" r="r" b="b"/>
              <a:pathLst>
                <a:path w="367029" h="375284">
                  <a:moveTo>
                    <a:pt x="0" y="0"/>
                  </a:moveTo>
                  <a:lnTo>
                    <a:pt x="7708" y="375170"/>
                  </a:lnTo>
                  <a:lnTo>
                    <a:pt x="366433" y="345795"/>
                  </a:lnTo>
                  <a:lnTo>
                    <a:pt x="364413" y="14097"/>
                  </a:lnTo>
                  <a:lnTo>
                    <a:pt x="0" y="0"/>
                  </a:lnTo>
                  <a:close/>
                </a:path>
              </a:pathLst>
            </a:custGeom>
            <a:solidFill>
              <a:srgbClr val="A22A52"/>
            </a:solidFill>
          </p:spPr>
          <p:txBody>
            <a:bodyPr wrap="square" lIns="0" tIns="0" rIns="0" bIns="0" rtlCol="0"/>
            <a:lstStyle/>
            <a:p>
              <a:endParaRPr/>
            </a:p>
          </p:txBody>
        </p:sp>
        <p:sp>
          <p:nvSpPr>
            <p:cNvPr id="45" name="object 40">
              <a:extLst>
                <a:ext uri="{FF2B5EF4-FFF2-40B4-BE49-F238E27FC236}">
                  <a16:creationId xmlns:a16="http://schemas.microsoft.com/office/drawing/2014/main" id="{C4275631-0E96-91EB-95EF-DC7E3F90D3B8}"/>
                </a:ext>
              </a:extLst>
            </p:cNvPr>
            <p:cNvSpPr/>
            <p:nvPr/>
          </p:nvSpPr>
          <p:spPr>
            <a:xfrm>
              <a:off x="10085044" y="688377"/>
              <a:ext cx="778510" cy="744855"/>
            </a:xfrm>
            <a:custGeom>
              <a:avLst/>
              <a:gdLst/>
              <a:ahLst/>
              <a:cxnLst/>
              <a:rect l="l" t="t" r="r" b="b"/>
              <a:pathLst>
                <a:path w="778509" h="744855">
                  <a:moveTo>
                    <a:pt x="346811" y="723226"/>
                  </a:moveTo>
                  <a:lnTo>
                    <a:pt x="305917" y="468414"/>
                  </a:lnTo>
                  <a:lnTo>
                    <a:pt x="0" y="502551"/>
                  </a:lnTo>
                  <a:lnTo>
                    <a:pt x="19342" y="706831"/>
                  </a:lnTo>
                  <a:lnTo>
                    <a:pt x="346811" y="723226"/>
                  </a:lnTo>
                  <a:close/>
                </a:path>
                <a:path w="778509" h="744855">
                  <a:moveTo>
                    <a:pt x="778243" y="744829"/>
                  </a:moveTo>
                  <a:lnTo>
                    <a:pt x="708825" y="0"/>
                  </a:lnTo>
                  <a:lnTo>
                    <a:pt x="369277" y="26289"/>
                  </a:lnTo>
                  <a:lnTo>
                    <a:pt x="436067" y="727697"/>
                  </a:lnTo>
                  <a:lnTo>
                    <a:pt x="778243" y="744829"/>
                  </a:lnTo>
                  <a:close/>
                </a:path>
              </a:pathLst>
            </a:custGeom>
            <a:solidFill>
              <a:srgbClr val="EC7700"/>
            </a:solidFill>
          </p:spPr>
          <p:txBody>
            <a:bodyPr wrap="square" lIns="0" tIns="0" rIns="0" bIns="0" rtlCol="0"/>
            <a:lstStyle/>
            <a:p>
              <a:endParaRPr/>
            </a:p>
          </p:txBody>
        </p:sp>
        <p:sp>
          <p:nvSpPr>
            <p:cNvPr id="46" name="object 41">
              <a:extLst>
                <a:ext uri="{FF2B5EF4-FFF2-40B4-BE49-F238E27FC236}">
                  <a16:creationId xmlns:a16="http://schemas.microsoft.com/office/drawing/2014/main" id="{75CF8740-7990-38F4-011D-16AA38935760}"/>
                </a:ext>
              </a:extLst>
            </p:cNvPr>
            <p:cNvSpPr/>
            <p:nvPr/>
          </p:nvSpPr>
          <p:spPr>
            <a:xfrm>
              <a:off x="10061223" y="723226"/>
              <a:ext cx="349250" cy="396240"/>
            </a:xfrm>
            <a:custGeom>
              <a:avLst/>
              <a:gdLst/>
              <a:ahLst/>
              <a:cxnLst/>
              <a:rect l="l" t="t" r="r" b="b"/>
              <a:pathLst>
                <a:path w="349250" h="396240">
                  <a:moveTo>
                    <a:pt x="292442" y="0"/>
                  </a:moveTo>
                  <a:lnTo>
                    <a:pt x="0" y="36449"/>
                  </a:lnTo>
                  <a:lnTo>
                    <a:pt x="12661" y="396151"/>
                  </a:lnTo>
                  <a:lnTo>
                    <a:pt x="348945" y="360299"/>
                  </a:lnTo>
                  <a:lnTo>
                    <a:pt x="292442" y="0"/>
                  </a:lnTo>
                  <a:close/>
                </a:path>
              </a:pathLst>
            </a:custGeom>
            <a:solidFill>
              <a:srgbClr val="A52853"/>
            </a:solidFill>
          </p:spPr>
          <p:txBody>
            <a:bodyPr wrap="square" lIns="0" tIns="0" rIns="0" bIns="0" rtlCol="0"/>
            <a:lstStyle/>
            <a:p>
              <a:endParaRPr/>
            </a:p>
          </p:txBody>
        </p:sp>
        <p:sp>
          <p:nvSpPr>
            <p:cNvPr id="47" name="object 42">
              <a:extLst>
                <a:ext uri="{FF2B5EF4-FFF2-40B4-BE49-F238E27FC236}">
                  <a16:creationId xmlns:a16="http://schemas.microsoft.com/office/drawing/2014/main" id="{36A46CC7-C4DC-DF11-07A8-2989C6845579}"/>
                </a:ext>
              </a:extLst>
            </p:cNvPr>
            <p:cNvSpPr/>
            <p:nvPr/>
          </p:nvSpPr>
          <p:spPr>
            <a:xfrm>
              <a:off x="10046040" y="3"/>
              <a:ext cx="703580" cy="633095"/>
            </a:xfrm>
            <a:custGeom>
              <a:avLst/>
              <a:gdLst/>
              <a:ahLst/>
              <a:cxnLst/>
              <a:rect l="l" t="t" r="r" b="b"/>
              <a:pathLst>
                <a:path w="703579" h="633095">
                  <a:moveTo>
                    <a:pt x="678865" y="0"/>
                  </a:moveTo>
                  <a:lnTo>
                    <a:pt x="0" y="0"/>
                  </a:lnTo>
                  <a:lnTo>
                    <a:pt x="7086" y="633082"/>
                  </a:lnTo>
                  <a:lnTo>
                    <a:pt x="703059" y="544690"/>
                  </a:lnTo>
                  <a:lnTo>
                    <a:pt x="678865" y="0"/>
                  </a:lnTo>
                  <a:close/>
                </a:path>
              </a:pathLst>
            </a:custGeom>
            <a:solidFill>
              <a:srgbClr val="A22A52"/>
            </a:solidFill>
          </p:spPr>
          <p:txBody>
            <a:bodyPr wrap="square" lIns="0" tIns="0" rIns="0" bIns="0" rtlCol="0"/>
            <a:lstStyle/>
            <a:p>
              <a:endParaRPr/>
            </a:p>
          </p:txBody>
        </p:sp>
        <p:sp>
          <p:nvSpPr>
            <p:cNvPr id="48" name="object 43">
              <a:extLst>
                <a:ext uri="{FF2B5EF4-FFF2-40B4-BE49-F238E27FC236}">
                  <a16:creationId xmlns:a16="http://schemas.microsoft.com/office/drawing/2014/main" id="{8691A655-BC8E-7243-A8FF-9E5F99279C96}"/>
                </a:ext>
              </a:extLst>
            </p:cNvPr>
            <p:cNvSpPr/>
            <p:nvPr/>
          </p:nvSpPr>
          <p:spPr>
            <a:xfrm>
              <a:off x="9682214" y="3"/>
              <a:ext cx="292735" cy="603250"/>
            </a:xfrm>
            <a:custGeom>
              <a:avLst/>
              <a:gdLst/>
              <a:ahLst/>
              <a:cxnLst/>
              <a:rect l="l" t="t" r="r" b="b"/>
              <a:pathLst>
                <a:path w="292734" h="603250">
                  <a:moveTo>
                    <a:pt x="292582" y="0"/>
                  </a:moveTo>
                  <a:lnTo>
                    <a:pt x="32969" y="0"/>
                  </a:lnTo>
                  <a:lnTo>
                    <a:pt x="0" y="602678"/>
                  </a:lnTo>
                  <a:lnTo>
                    <a:pt x="257378" y="601116"/>
                  </a:lnTo>
                  <a:lnTo>
                    <a:pt x="292582" y="0"/>
                  </a:lnTo>
                  <a:close/>
                </a:path>
              </a:pathLst>
            </a:custGeom>
            <a:solidFill>
              <a:srgbClr val="EC7700"/>
            </a:solidFill>
          </p:spPr>
          <p:txBody>
            <a:bodyPr wrap="square" lIns="0" tIns="0" rIns="0" bIns="0" rtlCol="0"/>
            <a:lstStyle/>
            <a:p>
              <a:endParaRPr/>
            </a:p>
          </p:txBody>
        </p:sp>
        <p:sp>
          <p:nvSpPr>
            <p:cNvPr id="49" name="object 44">
              <a:extLst>
                <a:ext uri="{FF2B5EF4-FFF2-40B4-BE49-F238E27FC236}">
                  <a16:creationId xmlns:a16="http://schemas.microsoft.com/office/drawing/2014/main" id="{493AE260-805C-C6D3-ED3B-8F1EFC29F427}"/>
                </a:ext>
              </a:extLst>
            </p:cNvPr>
            <p:cNvSpPr/>
            <p:nvPr/>
          </p:nvSpPr>
          <p:spPr>
            <a:xfrm>
              <a:off x="9682918" y="718850"/>
              <a:ext cx="303530" cy="403225"/>
            </a:xfrm>
            <a:custGeom>
              <a:avLst/>
              <a:gdLst/>
              <a:ahLst/>
              <a:cxnLst/>
              <a:rect l="l" t="t" r="r" b="b"/>
              <a:pathLst>
                <a:path w="303529" h="403225">
                  <a:moveTo>
                    <a:pt x="0" y="0"/>
                  </a:moveTo>
                  <a:lnTo>
                    <a:pt x="2463" y="402882"/>
                  </a:lnTo>
                  <a:lnTo>
                    <a:pt x="303517" y="401053"/>
                  </a:lnTo>
                  <a:lnTo>
                    <a:pt x="301269" y="30010"/>
                  </a:lnTo>
                  <a:lnTo>
                    <a:pt x="0" y="0"/>
                  </a:lnTo>
                  <a:close/>
                </a:path>
              </a:pathLst>
            </a:custGeom>
            <a:solidFill>
              <a:srgbClr val="F02127"/>
            </a:solidFill>
          </p:spPr>
          <p:txBody>
            <a:bodyPr wrap="square" lIns="0" tIns="0" rIns="0" bIns="0" rtlCol="0"/>
            <a:lstStyle/>
            <a:p>
              <a:endParaRPr/>
            </a:p>
          </p:txBody>
        </p:sp>
        <p:sp>
          <p:nvSpPr>
            <p:cNvPr id="50" name="object 45">
              <a:extLst>
                <a:ext uri="{FF2B5EF4-FFF2-40B4-BE49-F238E27FC236}">
                  <a16:creationId xmlns:a16="http://schemas.microsoft.com/office/drawing/2014/main" id="{B0C82D01-3D45-24F6-492E-98B7ED505D33}"/>
                </a:ext>
              </a:extLst>
            </p:cNvPr>
            <p:cNvSpPr/>
            <p:nvPr/>
          </p:nvSpPr>
          <p:spPr>
            <a:xfrm>
              <a:off x="9685759" y="1183393"/>
              <a:ext cx="309880" cy="206375"/>
            </a:xfrm>
            <a:custGeom>
              <a:avLst/>
              <a:gdLst/>
              <a:ahLst/>
              <a:cxnLst/>
              <a:rect l="l" t="t" r="r" b="b"/>
              <a:pathLst>
                <a:path w="309879" h="206375">
                  <a:moveTo>
                    <a:pt x="305092" y="0"/>
                  </a:moveTo>
                  <a:lnTo>
                    <a:pt x="0" y="1866"/>
                  </a:lnTo>
                  <a:lnTo>
                    <a:pt x="3644" y="191020"/>
                  </a:lnTo>
                  <a:lnTo>
                    <a:pt x="309270" y="206324"/>
                  </a:lnTo>
                  <a:lnTo>
                    <a:pt x="305092" y="0"/>
                  </a:lnTo>
                  <a:close/>
                </a:path>
              </a:pathLst>
            </a:custGeom>
            <a:solidFill>
              <a:srgbClr val="A22A52"/>
            </a:solidFill>
          </p:spPr>
          <p:txBody>
            <a:bodyPr wrap="square" lIns="0" tIns="0" rIns="0" bIns="0" rtlCol="0"/>
            <a:lstStyle/>
            <a:p>
              <a:endParaRPr/>
            </a:p>
          </p:txBody>
        </p:sp>
      </p:grpSp>
      <p:pic>
        <p:nvPicPr>
          <p:cNvPr id="51" name="Picture 50">
            <a:extLst>
              <a:ext uri="{FF2B5EF4-FFF2-40B4-BE49-F238E27FC236}">
                <a16:creationId xmlns:a16="http://schemas.microsoft.com/office/drawing/2014/main" id="{6F6F2AB3-B58A-7B7A-55E2-7D9651388A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411942"/>
            <a:ext cx="1975104" cy="1446058"/>
          </a:xfrm>
          <a:prstGeom prst="rect">
            <a:avLst/>
          </a:prstGeom>
        </p:spPr>
      </p:pic>
    </p:spTree>
    <p:extLst>
      <p:ext uri="{BB962C8B-B14F-4D97-AF65-F5344CB8AC3E}">
        <p14:creationId xmlns:p14="http://schemas.microsoft.com/office/powerpoint/2010/main" val="2044061210"/>
      </p:ext>
    </p:extLst>
  </p:cSld>
  <p:clrMap bg1="lt1" tx1="dk1" bg2="lt2" tx2="dk2" accent1="accent1" accent2="accent2" accent3="accent3" accent4="accent4" accent5="accent5" accent6="accent6" hlink="hlink" folHlink="folHlink"/>
  <p:sldLayoutIdLst>
    <p:sldLayoutId id="2147483678" r:id="rId1"/>
    <p:sldLayoutId id="214748373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7F097F-061F-FAC7-CEAC-1DE3D350530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5411942"/>
            <a:ext cx="1975104" cy="1446058"/>
          </a:xfrm>
          <a:prstGeom prst="rect">
            <a:avLst/>
          </a:prstGeom>
        </p:spPr>
      </p:pic>
    </p:spTree>
    <p:extLst>
      <p:ext uri="{BB962C8B-B14F-4D97-AF65-F5344CB8AC3E}">
        <p14:creationId xmlns:p14="http://schemas.microsoft.com/office/powerpoint/2010/main" val="3900783299"/>
      </p:ext>
    </p:extLst>
  </p:cSld>
  <p:clrMap bg1="lt1" tx1="dk1" bg2="lt2" tx2="dk2" accent1="accent1" accent2="accent2" accent3="accent3" accent4="accent4" accent5="accent5" accent6="accent6" hlink="hlink" folHlink="folHlink"/>
  <p:sldLayoutIdLst>
    <p:sldLayoutId id="2147483680" r:id="rId1"/>
    <p:sldLayoutId id="2147483687" r:id="rId2"/>
    <p:sldLayoutId id="214748371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object 2">
            <a:extLst>
              <a:ext uri="{FF2B5EF4-FFF2-40B4-BE49-F238E27FC236}">
                <a16:creationId xmlns:a16="http://schemas.microsoft.com/office/drawing/2014/main" id="{6C3655BE-2D2C-0152-2198-4EBED2FE5A38}"/>
              </a:ext>
            </a:extLst>
          </p:cNvPr>
          <p:cNvGrpSpPr/>
          <p:nvPr userDrawn="1"/>
        </p:nvGrpSpPr>
        <p:grpSpPr>
          <a:xfrm>
            <a:off x="0" y="5798046"/>
            <a:ext cx="9144000" cy="1059954"/>
            <a:chOff x="-2" y="8246131"/>
            <a:chExt cx="13004800" cy="1507490"/>
          </a:xfrm>
        </p:grpSpPr>
        <p:sp>
          <p:nvSpPr>
            <p:cNvPr id="8" name="object 3">
              <a:extLst>
                <a:ext uri="{FF2B5EF4-FFF2-40B4-BE49-F238E27FC236}">
                  <a16:creationId xmlns:a16="http://schemas.microsoft.com/office/drawing/2014/main" id="{89E3B31F-5179-1012-A0E5-57D2E8686894}"/>
                </a:ext>
              </a:extLst>
            </p:cNvPr>
            <p:cNvSpPr/>
            <p:nvPr/>
          </p:nvSpPr>
          <p:spPr>
            <a:xfrm>
              <a:off x="-2" y="8246135"/>
              <a:ext cx="13004800" cy="1507490"/>
            </a:xfrm>
            <a:custGeom>
              <a:avLst/>
              <a:gdLst/>
              <a:ahLst/>
              <a:cxnLst/>
              <a:rect l="l" t="t" r="r" b="b"/>
              <a:pathLst>
                <a:path w="13004800" h="1507490">
                  <a:moveTo>
                    <a:pt x="12996608" y="0"/>
                  </a:moveTo>
                  <a:lnTo>
                    <a:pt x="10228732" y="125806"/>
                  </a:lnTo>
                  <a:lnTo>
                    <a:pt x="10156837" y="1294079"/>
                  </a:lnTo>
                  <a:lnTo>
                    <a:pt x="0" y="719835"/>
                  </a:lnTo>
                  <a:lnTo>
                    <a:pt x="0" y="1495729"/>
                  </a:lnTo>
                  <a:lnTo>
                    <a:pt x="3057525" y="1507464"/>
                  </a:lnTo>
                  <a:lnTo>
                    <a:pt x="13004800" y="1507464"/>
                  </a:lnTo>
                  <a:lnTo>
                    <a:pt x="13004800" y="704557"/>
                  </a:lnTo>
                  <a:lnTo>
                    <a:pt x="12996608" y="0"/>
                  </a:lnTo>
                  <a:close/>
                </a:path>
              </a:pathLst>
            </a:custGeom>
            <a:solidFill>
              <a:srgbClr val="F02127"/>
            </a:solidFill>
          </p:spPr>
          <p:txBody>
            <a:bodyPr wrap="square" lIns="0" tIns="0" rIns="0" bIns="0" rtlCol="0"/>
            <a:lstStyle/>
            <a:p>
              <a:endParaRPr/>
            </a:p>
          </p:txBody>
        </p:sp>
        <p:sp>
          <p:nvSpPr>
            <p:cNvPr id="9" name="object 4">
              <a:extLst>
                <a:ext uri="{FF2B5EF4-FFF2-40B4-BE49-F238E27FC236}">
                  <a16:creationId xmlns:a16="http://schemas.microsoft.com/office/drawing/2014/main" id="{D968B7B2-8B07-6DF2-226D-24D92455E857}"/>
                </a:ext>
              </a:extLst>
            </p:cNvPr>
            <p:cNvSpPr/>
            <p:nvPr/>
          </p:nvSpPr>
          <p:spPr>
            <a:xfrm>
              <a:off x="10799835" y="8287090"/>
              <a:ext cx="1298575" cy="408305"/>
            </a:xfrm>
            <a:custGeom>
              <a:avLst/>
              <a:gdLst/>
              <a:ahLst/>
              <a:cxnLst/>
              <a:rect l="l" t="t" r="r" b="b"/>
              <a:pathLst>
                <a:path w="1298575" h="408304">
                  <a:moveTo>
                    <a:pt x="1295552" y="0"/>
                  </a:moveTo>
                  <a:lnTo>
                    <a:pt x="112928" y="53759"/>
                  </a:lnTo>
                  <a:lnTo>
                    <a:pt x="0" y="375170"/>
                  </a:lnTo>
                  <a:lnTo>
                    <a:pt x="1298028" y="407822"/>
                  </a:lnTo>
                  <a:lnTo>
                    <a:pt x="1295552" y="0"/>
                  </a:lnTo>
                  <a:close/>
                </a:path>
              </a:pathLst>
            </a:custGeom>
            <a:solidFill>
              <a:srgbClr val="A22A52"/>
            </a:solidFill>
          </p:spPr>
          <p:txBody>
            <a:bodyPr wrap="square" lIns="0" tIns="0" rIns="0" bIns="0" rtlCol="0"/>
            <a:lstStyle/>
            <a:p>
              <a:endParaRPr/>
            </a:p>
          </p:txBody>
        </p:sp>
        <p:sp>
          <p:nvSpPr>
            <p:cNvPr id="10" name="object 5">
              <a:extLst>
                <a:ext uri="{FF2B5EF4-FFF2-40B4-BE49-F238E27FC236}">
                  <a16:creationId xmlns:a16="http://schemas.microsoft.com/office/drawing/2014/main" id="{59A33E8C-015A-CA11-9CBA-0DC36FDD2575}"/>
                </a:ext>
              </a:extLst>
            </p:cNvPr>
            <p:cNvSpPr/>
            <p:nvPr/>
          </p:nvSpPr>
          <p:spPr>
            <a:xfrm>
              <a:off x="12821252" y="8246131"/>
              <a:ext cx="180975" cy="464820"/>
            </a:xfrm>
            <a:custGeom>
              <a:avLst/>
              <a:gdLst/>
              <a:ahLst/>
              <a:cxnLst/>
              <a:rect l="l" t="t" r="r" b="b"/>
              <a:pathLst>
                <a:path w="180975" h="464820">
                  <a:moveTo>
                    <a:pt x="175361" y="0"/>
                  </a:moveTo>
                  <a:lnTo>
                    <a:pt x="5765" y="7708"/>
                  </a:lnTo>
                  <a:lnTo>
                    <a:pt x="0" y="464654"/>
                  </a:lnTo>
                  <a:lnTo>
                    <a:pt x="180746" y="463550"/>
                  </a:lnTo>
                  <a:lnTo>
                    <a:pt x="175361" y="0"/>
                  </a:lnTo>
                  <a:close/>
                </a:path>
              </a:pathLst>
            </a:custGeom>
            <a:solidFill>
              <a:srgbClr val="EEA300"/>
            </a:solidFill>
          </p:spPr>
          <p:txBody>
            <a:bodyPr wrap="square" lIns="0" tIns="0" rIns="0" bIns="0" rtlCol="0"/>
            <a:lstStyle/>
            <a:p>
              <a:endParaRPr/>
            </a:p>
          </p:txBody>
        </p:sp>
        <p:sp>
          <p:nvSpPr>
            <p:cNvPr id="11" name="object 6">
              <a:extLst>
                <a:ext uri="{FF2B5EF4-FFF2-40B4-BE49-F238E27FC236}">
                  <a16:creationId xmlns:a16="http://schemas.microsoft.com/office/drawing/2014/main" id="{663DE24D-5122-DC85-60F6-84B0E9D057E9}"/>
                </a:ext>
              </a:extLst>
            </p:cNvPr>
            <p:cNvSpPr/>
            <p:nvPr/>
          </p:nvSpPr>
          <p:spPr>
            <a:xfrm>
              <a:off x="12168797" y="8259660"/>
              <a:ext cx="836294" cy="1236345"/>
            </a:xfrm>
            <a:custGeom>
              <a:avLst/>
              <a:gdLst/>
              <a:ahLst/>
              <a:cxnLst/>
              <a:rect l="l" t="t" r="r" b="b"/>
              <a:pathLst>
                <a:path w="836294" h="1236345">
                  <a:moveTo>
                    <a:pt x="530364" y="0"/>
                  </a:moveTo>
                  <a:lnTo>
                    <a:pt x="43599" y="22123"/>
                  </a:lnTo>
                  <a:lnTo>
                    <a:pt x="17068" y="455002"/>
                  </a:lnTo>
                  <a:lnTo>
                    <a:pt x="510565" y="465505"/>
                  </a:lnTo>
                  <a:lnTo>
                    <a:pt x="530364" y="0"/>
                  </a:lnTo>
                  <a:close/>
                </a:path>
                <a:path w="836294" h="1236345">
                  <a:moveTo>
                    <a:pt x="836002" y="691032"/>
                  </a:moveTo>
                  <a:lnTo>
                    <a:pt x="834872" y="594410"/>
                  </a:lnTo>
                  <a:lnTo>
                    <a:pt x="4292" y="576757"/>
                  </a:lnTo>
                  <a:lnTo>
                    <a:pt x="0" y="982357"/>
                  </a:lnTo>
                  <a:lnTo>
                    <a:pt x="836002" y="1235786"/>
                  </a:lnTo>
                  <a:lnTo>
                    <a:pt x="836002" y="691032"/>
                  </a:lnTo>
                  <a:close/>
                </a:path>
              </a:pathLst>
            </a:custGeom>
            <a:solidFill>
              <a:srgbClr val="A22A52"/>
            </a:solidFill>
          </p:spPr>
          <p:txBody>
            <a:bodyPr wrap="square" lIns="0" tIns="0" rIns="0" bIns="0" rtlCol="0"/>
            <a:lstStyle/>
            <a:p>
              <a:endParaRPr/>
            </a:p>
          </p:txBody>
        </p:sp>
        <p:sp>
          <p:nvSpPr>
            <p:cNvPr id="12" name="object 7">
              <a:extLst>
                <a:ext uri="{FF2B5EF4-FFF2-40B4-BE49-F238E27FC236}">
                  <a16:creationId xmlns:a16="http://schemas.microsoft.com/office/drawing/2014/main" id="{DFF13F21-F1C9-558D-D904-A7C4A5B35675}"/>
                </a:ext>
              </a:extLst>
            </p:cNvPr>
            <p:cNvSpPr/>
            <p:nvPr/>
          </p:nvSpPr>
          <p:spPr>
            <a:xfrm>
              <a:off x="11152674" y="8769696"/>
              <a:ext cx="369570" cy="435609"/>
            </a:xfrm>
            <a:custGeom>
              <a:avLst/>
              <a:gdLst/>
              <a:ahLst/>
              <a:cxnLst/>
              <a:rect l="l" t="t" r="r" b="b"/>
              <a:pathLst>
                <a:path w="369570" h="435609">
                  <a:moveTo>
                    <a:pt x="59016" y="0"/>
                  </a:moveTo>
                  <a:lnTo>
                    <a:pt x="0" y="371906"/>
                  </a:lnTo>
                  <a:lnTo>
                    <a:pt x="272326" y="435356"/>
                  </a:lnTo>
                  <a:lnTo>
                    <a:pt x="369354" y="13436"/>
                  </a:lnTo>
                  <a:lnTo>
                    <a:pt x="59016" y="0"/>
                  </a:lnTo>
                  <a:close/>
                </a:path>
              </a:pathLst>
            </a:custGeom>
            <a:solidFill>
              <a:srgbClr val="EC7700"/>
            </a:solidFill>
          </p:spPr>
          <p:txBody>
            <a:bodyPr wrap="square" lIns="0" tIns="0" rIns="0" bIns="0" rtlCol="0"/>
            <a:lstStyle/>
            <a:p>
              <a:endParaRPr/>
            </a:p>
          </p:txBody>
        </p:sp>
        <p:sp>
          <p:nvSpPr>
            <p:cNvPr id="13" name="object 8">
              <a:extLst>
                <a:ext uri="{FF2B5EF4-FFF2-40B4-BE49-F238E27FC236}">
                  <a16:creationId xmlns:a16="http://schemas.microsoft.com/office/drawing/2014/main" id="{E193F1DE-0243-9E4E-6FB6-5D8DD0FFC9E7}"/>
                </a:ext>
              </a:extLst>
            </p:cNvPr>
            <p:cNvSpPr/>
            <p:nvPr/>
          </p:nvSpPr>
          <p:spPr>
            <a:xfrm>
              <a:off x="11800754" y="8777039"/>
              <a:ext cx="295910" cy="493395"/>
            </a:xfrm>
            <a:custGeom>
              <a:avLst/>
              <a:gdLst/>
              <a:ahLst/>
              <a:cxnLst/>
              <a:rect l="l" t="t" r="r" b="b"/>
              <a:pathLst>
                <a:path w="295909" h="493395">
                  <a:moveTo>
                    <a:pt x="92760" y="0"/>
                  </a:moveTo>
                  <a:lnTo>
                    <a:pt x="0" y="490842"/>
                  </a:lnTo>
                  <a:lnTo>
                    <a:pt x="283451" y="492950"/>
                  </a:lnTo>
                  <a:lnTo>
                    <a:pt x="295821" y="6426"/>
                  </a:lnTo>
                  <a:lnTo>
                    <a:pt x="92760" y="0"/>
                  </a:lnTo>
                  <a:close/>
                </a:path>
              </a:pathLst>
            </a:custGeom>
            <a:solidFill>
              <a:srgbClr val="EEA200"/>
            </a:solidFill>
          </p:spPr>
          <p:txBody>
            <a:bodyPr wrap="square" lIns="0" tIns="0" rIns="0" bIns="0" rtlCol="0"/>
            <a:lstStyle/>
            <a:p>
              <a:endParaRPr/>
            </a:p>
          </p:txBody>
        </p:sp>
        <p:sp>
          <p:nvSpPr>
            <p:cNvPr id="14" name="object 9">
              <a:extLst>
                <a:ext uri="{FF2B5EF4-FFF2-40B4-BE49-F238E27FC236}">
                  <a16:creationId xmlns:a16="http://schemas.microsoft.com/office/drawing/2014/main" id="{D6B75DF1-9D4E-4697-E7FC-47B0C4A969CA}"/>
                </a:ext>
              </a:extLst>
            </p:cNvPr>
            <p:cNvSpPr/>
            <p:nvPr/>
          </p:nvSpPr>
          <p:spPr>
            <a:xfrm>
              <a:off x="10708689" y="9205353"/>
              <a:ext cx="1303655" cy="548640"/>
            </a:xfrm>
            <a:custGeom>
              <a:avLst/>
              <a:gdLst/>
              <a:ahLst/>
              <a:cxnLst/>
              <a:rect l="l" t="t" r="r" b="b"/>
              <a:pathLst>
                <a:path w="1303654" h="548640">
                  <a:moveTo>
                    <a:pt x="38366" y="0"/>
                  </a:moveTo>
                  <a:lnTo>
                    <a:pt x="0" y="548246"/>
                  </a:lnTo>
                  <a:lnTo>
                    <a:pt x="1302143" y="548246"/>
                  </a:lnTo>
                  <a:lnTo>
                    <a:pt x="1303121" y="126364"/>
                  </a:lnTo>
                  <a:lnTo>
                    <a:pt x="38366" y="0"/>
                  </a:lnTo>
                  <a:close/>
                </a:path>
              </a:pathLst>
            </a:custGeom>
            <a:solidFill>
              <a:srgbClr val="A22A52"/>
            </a:solidFill>
          </p:spPr>
          <p:txBody>
            <a:bodyPr wrap="square" lIns="0" tIns="0" rIns="0" bIns="0" rtlCol="0"/>
            <a:lstStyle/>
            <a:p>
              <a:endParaRPr/>
            </a:p>
          </p:txBody>
        </p:sp>
        <p:sp>
          <p:nvSpPr>
            <p:cNvPr id="15" name="object 10">
              <a:extLst>
                <a:ext uri="{FF2B5EF4-FFF2-40B4-BE49-F238E27FC236}">
                  <a16:creationId xmlns:a16="http://schemas.microsoft.com/office/drawing/2014/main" id="{2689A8FF-19CE-9312-4343-C4013CC49D04}"/>
                </a:ext>
              </a:extLst>
            </p:cNvPr>
            <p:cNvSpPr/>
            <p:nvPr/>
          </p:nvSpPr>
          <p:spPr>
            <a:xfrm>
              <a:off x="12091793" y="9353720"/>
              <a:ext cx="227329" cy="400050"/>
            </a:xfrm>
            <a:custGeom>
              <a:avLst/>
              <a:gdLst/>
              <a:ahLst/>
              <a:cxnLst/>
              <a:rect l="l" t="t" r="r" b="b"/>
              <a:pathLst>
                <a:path w="227329" h="400050">
                  <a:moveTo>
                    <a:pt x="81013" y="0"/>
                  </a:moveTo>
                  <a:lnTo>
                    <a:pt x="4610" y="31102"/>
                  </a:lnTo>
                  <a:lnTo>
                    <a:pt x="0" y="399884"/>
                  </a:lnTo>
                  <a:lnTo>
                    <a:pt x="212293" y="399884"/>
                  </a:lnTo>
                  <a:lnTo>
                    <a:pt x="226860" y="48907"/>
                  </a:lnTo>
                  <a:lnTo>
                    <a:pt x="81013" y="0"/>
                  </a:lnTo>
                  <a:close/>
                </a:path>
              </a:pathLst>
            </a:custGeom>
            <a:solidFill>
              <a:srgbClr val="EEA300"/>
            </a:solidFill>
          </p:spPr>
          <p:txBody>
            <a:bodyPr wrap="square" lIns="0" tIns="0" rIns="0" bIns="0" rtlCol="0"/>
            <a:lstStyle/>
            <a:p>
              <a:endParaRPr/>
            </a:p>
          </p:txBody>
        </p:sp>
        <p:sp>
          <p:nvSpPr>
            <p:cNvPr id="16" name="object 11">
              <a:extLst>
                <a:ext uri="{FF2B5EF4-FFF2-40B4-BE49-F238E27FC236}">
                  <a16:creationId xmlns:a16="http://schemas.microsoft.com/office/drawing/2014/main" id="{B42B6A72-BE4C-4E01-2D5A-DDA85C11D56D}"/>
                </a:ext>
              </a:extLst>
            </p:cNvPr>
            <p:cNvSpPr/>
            <p:nvPr/>
          </p:nvSpPr>
          <p:spPr>
            <a:xfrm>
              <a:off x="12378733" y="9417204"/>
              <a:ext cx="63500" cy="336550"/>
            </a:xfrm>
            <a:custGeom>
              <a:avLst/>
              <a:gdLst/>
              <a:ahLst/>
              <a:cxnLst/>
              <a:rect l="l" t="t" r="r" b="b"/>
              <a:pathLst>
                <a:path w="63500" h="336550">
                  <a:moveTo>
                    <a:pt x="62585" y="0"/>
                  </a:moveTo>
                  <a:lnTo>
                    <a:pt x="9055" y="15646"/>
                  </a:lnTo>
                  <a:lnTo>
                    <a:pt x="0" y="336397"/>
                  </a:lnTo>
                  <a:lnTo>
                    <a:pt x="62966" y="336397"/>
                  </a:lnTo>
                  <a:lnTo>
                    <a:pt x="62585" y="0"/>
                  </a:lnTo>
                  <a:close/>
                </a:path>
              </a:pathLst>
            </a:custGeom>
            <a:solidFill>
              <a:srgbClr val="EC7C23"/>
            </a:solidFill>
          </p:spPr>
          <p:txBody>
            <a:bodyPr wrap="square" lIns="0" tIns="0" rIns="0" bIns="0" rtlCol="0"/>
            <a:lstStyle/>
            <a:p>
              <a:endParaRPr/>
            </a:p>
          </p:txBody>
        </p:sp>
        <p:sp>
          <p:nvSpPr>
            <p:cNvPr id="17" name="object 12">
              <a:extLst>
                <a:ext uri="{FF2B5EF4-FFF2-40B4-BE49-F238E27FC236}">
                  <a16:creationId xmlns:a16="http://schemas.microsoft.com/office/drawing/2014/main" id="{B146748D-2571-7817-F93A-FECF1A4C9345}"/>
                </a:ext>
              </a:extLst>
            </p:cNvPr>
            <p:cNvSpPr/>
            <p:nvPr/>
          </p:nvSpPr>
          <p:spPr>
            <a:xfrm>
              <a:off x="10769461" y="8729992"/>
              <a:ext cx="2155825" cy="1023619"/>
            </a:xfrm>
            <a:custGeom>
              <a:avLst/>
              <a:gdLst/>
              <a:ahLst/>
              <a:cxnLst/>
              <a:rect l="l" t="t" r="r" b="b"/>
              <a:pathLst>
                <a:path w="2155825" h="1023620">
                  <a:moveTo>
                    <a:pt x="353999" y="17272"/>
                  </a:moveTo>
                  <a:lnTo>
                    <a:pt x="43637" y="0"/>
                  </a:lnTo>
                  <a:lnTo>
                    <a:pt x="0" y="383298"/>
                  </a:lnTo>
                  <a:lnTo>
                    <a:pt x="310578" y="435025"/>
                  </a:lnTo>
                  <a:lnTo>
                    <a:pt x="353999" y="17272"/>
                  </a:lnTo>
                  <a:close/>
                </a:path>
                <a:path w="2155825" h="1023620">
                  <a:moveTo>
                    <a:pt x="1906066" y="781558"/>
                  </a:moveTo>
                  <a:lnTo>
                    <a:pt x="1806117" y="720877"/>
                  </a:lnTo>
                  <a:lnTo>
                    <a:pt x="1721853" y="721385"/>
                  </a:lnTo>
                  <a:lnTo>
                    <a:pt x="1725358" y="1023607"/>
                  </a:lnTo>
                  <a:lnTo>
                    <a:pt x="1906054" y="1023607"/>
                  </a:lnTo>
                  <a:lnTo>
                    <a:pt x="1906066" y="781558"/>
                  </a:lnTo>
                  <a:close/>
                </a:path>
                <a:path w="2155825" h="1023620">
                  <a:moveTo>
                    <a:pt x="2155380" y="837476"/>
                  </a:moveTo>
                  <a:lnTo>
                    <a:pt x="2002002" y="811606"/>
                  </a:lnTo>
                  <a:lnTo>
                    <a:pt x="1997862" y="1023607"/>
                  </a:lnTo>
                  <a:lnTo>
                    <a:pt x="2151075" y="1023607"/>
                  </a:lnTo>
                  <a:lnTo>
                    <a:pt x="2155380" y="837476"/>
                  </a:lnTo>
                  <a:close/>
                </a:path>
              </a:pathLst>
            </a:custGeom>
            <a:solidFill>
              <a:srgbClr val="A22A52"/>
            </a:solidFill>
          </p:spPr>
          <p:txBody>
            <a:bodyPr wrap="square" lIns="0" tIns="0" rIns="0" bIns="0" rtlCol="0"/>
            <a:lstStyle/>
            <a:p>
              <a:endParaRPr/>
            </a:p>
          </p:txBody>
        </p:sp>
        <p:sp>
          <p:nvSpPr>
            <p:cNvPr id="18" name="object 13">
              <a:extLst>
                <a:ext uri="{FF2B5EF4-FFF2-40B4-BE49-F238E27FC236}">
                  <a16:creationId xmlns:a16="http://schemas.microsoft.com/office/drawing/2014/main" id="{52F7AED7-37F3-9501-4807-B742D1462665}"/>
                </a:ext>
              </a:extLst>
            </p:cNvPr>
            <p:cNvSpPr/>
            <p:nvPr/>
          </p:nvSpPr>
          <p:spPr>
            <a:xfrm>
              <a:off x="11516971" y="8773620"/>
              <a:ext cx="311785" cy="445134"/>
            </a:xfrm>
            <a:custGeom>
              <a:avLst/>
              <a:gdLst/>
              <a:ahLst/>
              <a:cxnLst/>
              <a:rect l="l" t="t" r="r" b="b"/>
              <a:pathLst>
                <a:path w="311784" h="445134">
                  <a:moveTo>
                    <a:pt x="311416" y="0"/>
                  </a:moveTo>
                  <a:lnTo>
                    <a:pt x="77825" y="9080"/>
                  </a:lnTo>
                  <a:lnTo>
                    <a:pt x="0" y="438543"/>
                  </a:lnTo>
                  <a:lnTo>
                    <a:pt x="226021" y="444830"/>
                  </a:lnTo>
                  <a:lnTo>
                    <a:pt x="311416" y="0"/>
                  </a:lnTo>
                  <a:close/>
                </a:path>
              </a:pathLst>
            </a:custGeom>
            <a:solidFill>
              <a:srgbClr val="EEA300"/>
            </a:solidFill>
          </p:spPr>
          <p:txBody>
            <a:bodyPr wrap="square" lIns="0" tIns="0" rIns="0" bIns="0" rtlCol="0"/>
            <a:lstStyle/>
            <a:p>
              <a:endParaRPr/>
            </a:p>
          </p:txBody>
        </p:sp>
        <p:sp>
          <p:nvSpPr>
            <p:cNvPr id="19" name="object 14">
              <a:extLst>
                <a:ext uri="{FF2B5EF4-FFF2-40B4-BE49-F238E27FC236}">
                  <a16:creationId xmlns:a16="http://schemas.microsoft.com/office/drawing/2014/main" id="{E6D238CD-B119-88BD-DC0D-1448D9DFBB4A}"/>
                </a:ext>
              </a:extLst>
            </p:cNvPr>
            <p:cNvSpPr/>
            <p:nvPr/>
          </p:nvSpPr>
          <p:spPr>
            <a:xfrm>
              <a:off x="10185516" y="8663901"/>
              <a:ext cx="306070" cy="410845"/>
            </a:xfrm>
            <a:custGeom>
              <a:avLst/>
              <a:gdLst/>
              <a:ahLst/>
              <a:cxnLst/>
              <a:rect l="l" t="t" r="r" b="b"/>
              <a:pathLst>
                <a:path w="306070" h="410845">
                  <a:moveTo>
                    <a:pt x="25247" y="0"/>
                  </a:moveTo>
                  <a:lnTo>
                    <a:pt x="0" y="410235"/>
                  </a:lnTo>
                  <a:lnTo>
                    <a:pt x="305854" y="405803"/>
                  </a:lnTo>
                  <a:lnTo>
                    <a:pt x="25247" y="0"/>
                  </a:lnTo>
                  <a:close/>
                </a:path>
              </a:pathLst>
            </a:custGeom>
            <a:solidFill>
              <a:srgbClr val="EC7700"/>
            </a:solidFill>
          </p:spPr>
          <p:txBody>
            <a:bodyPr wrap="square" lIns="0" tIns="0" rIns="0" bIns="0" rtlCol="0"/>
            <a:lstStyle/>
            <a:p>
              <a:endParaRPr/>
            </a:p>
          </p:txBody>
        </p:sp>
        <p:sp>
          <p:nvSpPr>
            <p:cNvPr id="20" name="object 15">
              <a:extLst>
                <a:ext uri="{FF2B5EF4-FFF2-40B4-BE49-F238E27FC236}">
                  <a16:creationId xmlns:a16="http://schemas.microsoft.com/office/drawing/2014/main" id="{8713ECCD-4307-62A8-3A41-9B0CB4912CC1}"/>
                </a:ext>
              </a:extLst>
            </p:cNvPr>
            <p:cNvSpPr/>
            <p:nvPr/>
          </p:nvSpPr>
          <p:spPr>
            <a:xfrm>
              <a:off x="10223992" y="8346020"/>
              <a:ext cx="575310" cy="736600"/>
            </a:xfrm>
            <a:custGeom>
              <a:avLst/>
              <a:gdLst/>
              <a:ahLst/>
              <a:cxnLst/>
              <a:rect l="l" t="t" r="r" b="b"/>
              <a:pathLst>
                <a:path w="575309" h="736600">
                  <a:moveTo>
                    <a:pt x="575081" y="0"/>
                  </a:moveTo>
                  <a:lnTo>
                    <a:pt x="4737" y="25920"/>
                  </a:lnTo>
                  <a:lnTo>
                    <a:pt x="0" y="102958"/>
                  </a:lnTo>
                  <a:lnTo>
                    <a:pt x="409422" y="736345"/>
                  </a:lnTo>
                  <a:lnTo>
                    <a:pt x="575081" y="0"/>
                  </a:lnTo>
                  <a:close/>
                </a:path>
              </a:pathLst>
            </a:custGeom>
            <a:solidFill>
              <a:srgbClr val="EEA300"/>
            </a:solidFill>
          </p:spPr>
          <p:txBody>
            <a:bodyPr wrap="square" lIns="0" tIns="0" rIns="0" bIns="0" rtlCol="0"/>
            <a:lstStyle/>
            <a:p>
              <a:endParaRPr/>
            </a:p>
          </p:txBody>
        </p:sp>
        <p:sp>
          <p:nvSpPr>
            <p:cNvPr id="21" name="object 16">
              <a:extLst>
                <a:ext uri="{FF2B5EF4-FFF2-40B4-BE49-F238E27FC236}">
                  <a16:creationId xmlns:a16="http://schemas.microsoft.com/office/drawing/2014/main" id="{2F014085-FA65-08AE-E519-52671E6923B5}"/>
                </a:ext>
              </a:extLst>
            </p:cNvPr>
            <p:cNvSpPr/>
            <p:nvPr/>
          </p:nvSpPr>
          <p:spPr>
            <a:xfrm>
              <a:off x="9155720" y="9483839"/>
              <a:ext cx="499109" cy="269875"/>
            </a:xfrm>
            <a:custGeom>
              <a:avLst/>
              <a:gdLst/>
              <a:ahLst/>
              <a:cxnLst/>
              <a:rect l="l" t="t" r="r" b="b"/>
              <a:pathLst>
                <a:path w="499109" h="269875">
                  <a:moveTo>
                    <a:pt x="4102" y="0"/>
                  </a:moveTo>
                  <a:lnTo>
                    <a:pt x="0" y="269760"/>
                  </a:lnTo>
                  <a:lnTo>
                    <a:pt x="495515" y="269760"/>
                  </a:lnTo>
                  <a:lnTo>
                    <a:pt x="499033" y="27990"/>
                  </a:lnTo>
                  <a:lnTo>
                    <a:pt x="4102" y="0"/>
                  </a:lnTo>
                  <a:close/>
                </a:path>
              </a:pathLst>
            </a:custGeom>
            <a:solidFill>
              <a:srgbClr val="EC7700"/>
            </a:solidFill>
          </p:spPr>
          <p:txBody>
            <a:bodyPr wrap="square" lIns="0" tIns="0" rIns="0" bIns="0" rtlCol="0"/>
            <a:lstStyle/>
            <a:p>
              <a:endParaRPr/>
            </a:p>
          </p:txBody>
        </p:sp>
        <p:sp>
          <p:nvSpPr>
            <p:cNvPr id="22" name="object 17">
              <a:extLst>
                <a:ext uri="{FF2B5EF4-FFF2-40B4-BE49-F238E27FC236}">
                  <a16:creationId xmlns:a16="http://schemas.microsoft.com/office/drawing/2014/main" id="{4B4B752F-E3CC-C449-9929-7B364C85E520}"/>
                </a:ext>
              </a:extLst>
            </p:cNvPr>
            <p:cNvSpPr/>
            <p:nvPr/>
          </p:nvSpPr>
          <p:spPr>
            <a:xfrm>
              <a:off x="9745341" y="9193871"/>
              <a:ext cx="886460" cy="560070"/>
            </a:xfrm>
            <a:custGeom>
              <a:avLst/>
              <a:gdLst/>
              <a:ahLst/>
              <a:cxnLst/>
              <a:rect l="l" t="t" r="r" b="b"/>
              <a:pathLst>
                <a:path w="886459" h="560070">
                  <a:moveTo>
                    <a:pt x="886040" y="0"/>
                  </a:moveTo>
                  <a:lnTo>
                    <a:pt x="432638" y="2755"/>
                  </a:lnTo>
                  <a:lnTo>
                    <a:pt x="411492" y="346341"/>
                  </a:lnTo>
                  <a:lnTo>
                    <a:pt x="5651" y="323392"/>
                  </a:lnTo>
                  <a:lnTo>
                    <a:pt x="0" y="559727"/>
                  </a:lnTo>
                  <a:lnTo>
                    <a:pt x="862025" y="559727"/>
                  </a:lnTo>
                  <a:lnTo>
                    <a:pt x="886040" y="0"/>
                  </a:lnTo>
                  <a:close/>
                </a:path>
              </a:pathLst>
            </a:custGeom>
            <a:solidFill>
              <a:srgbClr val="EEA300"/>
            </a:solidFill>
          </p:spPr>
          <p:txBody>
            <a:bodyPr wrap="square" lIns="0" tIns="0" rIns="0" bIns="0" rtlCol="0"/>
            <a:lstStyle/>
            <a:p>
              <a:endParaRPr/>
            </a:p>
          </p:txBody>
        </p:sp>
        <p:sp>
          <p:nvSpPr>
            <p:cNvPr id="23" name="object 18">
              <a:extLst>
                <a:ext uri="{FF2B5EF4-FFF2-40B4-BE49-F238E27FC236}">
                  <a16:creationId xmlns:a16="http://schemas.microsoft.com/office/drawing/2014/main" id="{6A1C301B-28B5-F2B2-4357-8E18A7A94E9A}"/>
                </a:ext>
              </a:extLst>
            </p:cNvPr>
            <p:cNvSpPr/>
            <p:nvPr/>
          </p:nvSpPr>
          <p:spPr>
            <a:xfrm>
              <a:off x="6798631" y="9350349"/>
              <a:ext cx="684530" cy="403860"/>
            </a:xfrm>
            <a:custGeom>
              <a:avLst/>
              <a:gdLst/>
              <a:ahLst/>
              <a:cxnLst/>
              <a:rect l="l" t="t" r="r" b="b"/>
              <a:pathLst>
                <a:path w="684529" h="403859">
                  <a:moveTo>
                    <a:pt x="0" y="0"/>
                  </a:moveTo>
                  <a:lnTo>
                    <a:pt x="2451" y="403250"/>
                  </a:lnTo>
                  <a:lnTo>
                    <a:pt x="612127" y="403250"/>
                  </a:lnTo>
                  <a:lnTo>
                    <a:pt x="684085" y="38671"/>
                  </a:lnTo>
                  <a:lnTo>
                    <a:pt x="0" y="0"/>
                  </a:lnTo>
                  <a:close/>
                </a:path>
              </a:pathLst>
            </a:custGeom>
            <a:solidFill>
              <a:srgbClr val="EC7700"/>
            </a:solidFill>
          </p:spPr>
          <p:txBody>
            <a:bodyPr wrap="square" lIns="0" tIns="0" rIns="0" bIns="0" rtlCol="0"/>
            <a:lstStyle/>
            <a:p>
              <a:endParaRPr/>
            </a:p>
          </p:txBody>
        </p:sp>
        <p:sp>
          <p:nvSpPr>
            <p:cNvPr id="24" name="object 19">
              <a:extLst>
                <a:ext uri="{FF2B5EF4-FFF2-40B4-BE49-F238E27FC236}">
                  <a16:creationId xmlns:a16="http://schemas.microsoft.com/office/drawing/2014/main" id="{C1CF8979-66AE-D955-DAE2-A83D2A54D316}"/>
                </a:ext>
              </a:extLst>
            </p:cNvPr>
            <p:cNvSpPr/>
            <p:nvPr/>
          </p:nvSpPr>
          <p:spPr>
            <a:xfrm>
              <a:off x="7575500" y="9398253"/>
              <a:ext cx="635635" cy="355600"/>
            </a:xfrm>
            <a:custGeom>
              <a:avLst/>
              <a:gdLst/>
              <a:ahLst/>
              <a:cxnLst/>
              <a:rect l="l" t="t" r="r" b="b"/>
              <a:pathLst>
                <a:path w="635634" h="355600">
                  <a:moveTo>
                    <a:pt x="70434" y="0"/>
                  </a:moveTo>
                  <a:lnTo>
                    <a:pt x="0" y="355346"/>
                  </a:lnTo>
                  <a:lnTo>
                    <a:pt x="633857" y="355346"/>
                  </a:lnTo>
                  <a:lnTo>
                    <a:pt x="635558" y="31953"/>
                  </a:lnTo>
                  <a:lnTo>
                    <a:pt x="70434" y="0"/>
                  </a:lnTo>
                  <a:close/>
                </a:path>
              </a:pathLst>
            </a:custGeom>
            <a:solidFill>
              <a:srgbClr val="EEA200"/>
            </a:solidFill>
          </p:spPr>
          <p:txBody>
            <a:bodyPr wrap="square" lIns="0" tIns="0" rIns="0" bIns="0" rtlCol="0"/>
            <a:lstStyle/>
            <a:p>
              <a:endParaRPr/>
            </a:p>
          </p:txBody>
        </p:sp>
        <p:sp>
          <p:nvSpPr>
            <p:cNvPr id="25" name="object 20">
              <a:extLst>
                <a:ext uri="{FF2B5EF4-FFF2-40B4-BE49-F238E27FC236}">
                  <a16:creationId xmlns:a16="http://schemas.microsoft.com/office/drawing/2014/main" id="{966E9B96-5E32-164E-DC7F-DB305F7CB345}"/>
                </a:ext>
              </a:extLst>
            </p:cNvPr>
            <p:cNvSpPr/>
            <p:nvPr/>
          </p:nvSpPr>
          <p:spPr>
            <a:xfrm>
              <a:off x="8361550" y="9438995"/>
              <a:ext cx="720090" cy="314960"/>
            </a:xfrm>
            <a:custGeom>
              <a:avLst/>
              <a:gdLst/>
              <a:ahLst/>
              <a:cxnLst/>
              <a:rect l="l" t="t" r="r" b="b"/>
              <a:pathLst>
                <a:path w="720090" h="314959">
                  <a:moveTo>
                    <a:pt x="5003" y="0"/>
                  </a:moveTo>
                  <a:lnTo>
                    <a:pt x="0" y="314604"/>
                  </a:lnTo>
                  <a:lnTo>
                    <a:pt x="710323" y="314604"/>
                  </a:lnTo>
                  <a:lnTo>
                    <a:pt x="719607" y="40398"/>
                  </a:lnTo>
                  <a:lnTo>
                    <a:pt x="5003" y="0"/>
                  </a:lnTo>
                  <a:close/>
                </a:path>
              </a:pathLst>
            </a:custGeom>
            <a:solidFill>
              <a:srgbClr val="A22A52"/>
            </a:solidFill>
          </p:spPr>
          <p:txBody>
            <a:bodyPr wrap="square" lIns="0" tIns="0" rIns="0" bIns="0" rtlCol="0"/>
            <a:lstStyle/>
            <a:p>
              <a:endParaRPr/>
            </a:p>
          </p:txBody>
        </p:sp>
        <p:sp>
          <p:nvSpPr>
            <p:cNvPr id="26" name="object 21">
              <a:extLst>
                <a:ext uri="{FF2B5EF4-FFF2-40B4-BE49-F238E27FC236}">
                  <a16:creationId xmlns:a16="http://schemas.microsoft.com/office/drawing/2014/main" id="{D3EC2B7E-C201-5007-BF92-B321A9B4287A}"/>
                </a:ext>
              </a:extLst>
            </p:cNvPr>
            <p:cNvSpPr/>
            <p:nvPr/>
          </p:nvSpPr>
          <p:spPr>
            <a:xfrm>
              <a:off x="5346633" y="9280245"/>
              <a:ext cx="773430" cy="203835"/>
            </a:xfrm>
            <a:custGeom>
              <a:avLst/>
              <a:gdLst/>
              <a:ahLst/>
              <a:cxnLst/>
              <a:rect l="l" t="t" r="r" b="b"/>
              <a:pathLst>
                <a:path w="773429" h="203834">
                  <a:moveTo>
                    <a:pt x="211963" y="0"/>
                  </a:moveTo>
                  <a:lnTo>
                    <a:pt x="0" y="203263"/>
                  </a:lnTo>
                  <a:lnTo>
                    <a:pt x="773290" y="145656"/>
                  </a:lnTo>
                  <a:lnTo>
                    <a:pt x="769162" y="31496"/>
                  </a:lnTo>
                  <a:lnTo>
                    <a:pt x="211963" y="0"/>
                  </a:lnTo>
                  <a:close/>
                </a:path>
              </a:pathLst>
            </a:custGeom>
            <a:solidFill>
              <a:srgbClr val="EC7700"/>
            </a:solidFill>
          </p:spPr>
          <p:txBody>
            <a:bodyPr wrap="square" lIns="0" tIns="0" rIns="0" bIns="0" rtlCol="0"/>
            <a:lstStyle/>
            <a:p>
              <a:endParaRPr/>
            </a:p>
          </p:txBody>
        </p:sp>
        <p:sp>
          <p:nvSpPr>
            <p:cNvPr id="27" name="object 22">
              <a:extLst>
                <a:ext uri="{FF2B5EF4-FFF2-40B4-BE49-F238E27FC236}">
                  <a16:creationId xmlns:a16="http://schemas.microsoft.com/office/drawing/2014/main" id="{6582F835-5767-02F7-0463-FE2B4217039F}"/>
                </a:ext>
              </a:extLst>
            </p:cNvPr>
            <p:cNvSpPr/>
            <p:nvPr/>
          </p:nvSpPr>
          <p:spPr>
            <a:xfrm>
              <a:off x="5279415" y="9264454"/>
              <a:ext cx="186055" cy="193040"/>
            </a:xfrm>
            <a:custGeom>
              <a:avLst/>
              <a:gdLst/>
              <a:ahLst/>
              <a:cxnLst/>
              <a:rect l="l" t="t" r="r" b="b"/>
              <a:pathLst>
                <a:path w="186054" h="193040">
                  <a:moveTo>
                    <a:pt x="0" y="0"/>
                  </a:moveTo>
                  <a:lnTo>
                    <a:pt x="14160" y="192925"/>
                  </a:lnTo>
                  <a:lnTo>
                    <a:pt x="185902" y="10515"/>
                  </a:lnTo>
                  <a:lnTo>
                    <a:pt x="0" y="0"/>
                  </a:lnTo>
                  <a:close/>
                </a:path>
              </a:pathLst>
            </a:custGeom>
            <a:solidFill>
              <a:srgbClr val="A22A52"/>
            </a:solidFill>
          </p:spPr>
          <p:txBody>
            <a:bodyPr wrap="square" lIns="0" tIns="0" rIns="0" bIns="0" rtlCol="0"/>
            <a:lstStyle/>
            <a:p>
              <a:endParaRPr/>
            </a:p>
          </p:txBody>
        </p:sp>
        <p:sp>
          <p:nvSpPr>
            <p:cNvPr id="28" name="object 23">
              <a:extLst>
                <a:ext uri="{FF2B5EF4-FFF2-40B4-BE49-F238E27FC236}">
                  <a16:creationId xmlns:a16="http://schemas.microsoft.com/office/drawing/2014/main" id="{DE1EB0D9-4E38-33B9-EFD3-4163EF1CE432}"/>
                </a:ext>
              </a:extLst>
            </p:cNvPr>
            <p:cNvSpPr/>
            <p:nvPr/>
          </p:nvSpPr>
          <p:spPr>
            <a:xfrm>
              <a:off x="6191681" y="9316034"/>
              <a:ext cx="259079" cy="135890"/>
            </a:xfrm>
            <a:custGeom>
              <a:avLst/>
              <a:gdLst/>
              <a:ahLst/>
              <a:cxnLst/>
              <a:rect l="l" t="t" r="r" b="b"/>
              <a:pathLst>
                <a:path w="259079" h="135890">
                  <a:moveTo>
                    <a:pt x="100177" y="115417"/>
                  </a:moveTo>
                  <a:lnTo>
                    <a:pt x="95148" y="5384"/>
                  </a:lnTo>
                  <a:lnTo>
                    <a:pt x="0" y="0"/>
                  </a:lnTo>
                  <a:lnTo>
                    <a:pt x="7734" y="135826"/>
                  </a:lnTo>
                  <a:lnTo>
                    <a:pt x="100177" y="115417"/>
                  </a:lnTo>
                  <a:close/>
                </a:path>
                <a:path w="259079" h="135890">
                  <a:moveTo>
                    <a:pt x="258800" y="101244"/>
                  </a:moveTo>
                  <a:lnTo>
                    <a:pt x="254101" y="14363"/>
                  </a:lnTo>
                  <a:lnTo>
                    <a:pt x="172707" y="9766"/>
                  </a:lnTo>
                  <a:lnTo>
                    <a:pt x="179616" y="128168"/>
                  </a:lnTo>
                  <a:lnTo>
                    <a:pt x="258800" y="101244"/>
                  </a:lnTo>
                  <a:close/>
                </a:path>
              </a:pathLst>
            </a:custGeom>
            <a:solidFill>
              <a:srgbClr val="EEA300"/>
            </a:solidFill>
          </p:spPr>
          <p:txBody>
            <a:bodyPr wrap="square" lIns="0" tIns="0" rIns="0" bIns="0" rtlCol="0"/>
            <a:lstStyle/>
            <a:p>
              <a:endParaRPr/>
            </a:p>
          </p:txBody>
        </p:sp>
        <p:sp>
          <p:nvSpPr>
            <p:cNvPr id="29" name="object 24">
              <a:extLst>
                <a:ext uri="{FF2B5EF4-FFF2-40B4-BE49-F238E27FC236}">
                  <a16:creationId xmlns:a16="http://schemas.microsoft.com/office/drawing/2014/main" id="{A9883846-F507-C425-DDEC-81C8DA7DEE4E}"/>
                </a:ext>
              </a:extLst>
            </p:cNvPr>
            <p:cNvSpPr/>
            <p:nvPr/>
          </p:nvSpPr>
          <p:spPr>
            <a:xfrm>
              <a:off x="6527715" y="9335033"/>
              <a:ext cx="147955" cy="81915"/>
            </a:xfrm>
            <a:custGeom>
              <a:avLst/>
              <a:gdLst/>
              <a:ahLst/>
              <a:cxnLst/>
              <a:rect l="l" t="t" r="r" b="b"/>
              <a:pathLst>
                <a:path w="147954" h="81915">
                  <a:moveTo>
                    <a:pt x="0" y="0"/>
                  </a:moveTo>
                  <a:lnTo>
                    <a:pt x="8724" y="81724"/>
                  </a:lnTo>
                  <a:lnTo>
                    <a:pt x="147497" y="67652"/>
                  </a:lnTo>
                  <a:lnTo>
                    <a:pt x="147764" y="8356"/>
                  </a:lnTo>
                  <a:lnTo>
                    <a:pt x="0" y="0"/>
                  </a:lnTo>
                  <a:close/>
                </a:path>
              </a:pathLst>
            </a:custGeom>
            <a:solidFill>
              <a:srgbClr val="EC7700"/>
            </a:solidFill>
          </p:spPr>
          <p:txBody>
            <a:bodyPr wrap="square" lIns="0" tIns="0" rIns="0" bIns="0" rtlCol="0"/>
            <a:lstStyle/>
            <a:p>
              <a:endParaRPr/>
            </a:p>
          </p:txBody>
        </p:sp>
        <p:sp>
          <p:nvSpPr>
            <p:cNvPr id="30" name="object 25">
              <a:extLst>
                <a:ext uri="{FF2B5EF4-FFF2-40B4-BE49-F238E27FC236}">
                  <a16:creationId xmlns:a16="http://schemas.microsoft.com/office/drawing/2014/main" id="{BC8E6CA9-DE85-E070-FEF1-A083B623DEAA}"/>
                </a:ext>
              </a:extLst>
            </p:cNvPr>
            <p:cNvSpPr/>
            <p:nvPr/>
          </p:nvSpPr>
          <p:spPr>
            <a:xfrm>
              <a:off x="4446079" y="9508312"/>
              <a:ext cx="2260600" cy="245745"/>
            </a:xfrm>
            <a:custGeom>
              <a:avLst/>
              <a:gdLst/>
              <a:ahLst/>
              <a:cxnLst/>
              <a:rect l="l" t="t" r="r" b="b"/>
              <a:pathLst>
                <a:path w="2260600" h="245745">
                  <a:moveTo>
                    <a:pt x="702995" y="108635"/>
                  </a:moveTo>
                  <a:lnTo>
                    <a:pt x="2476" y="172427"/>
                  </a:lnTo>
                  <a:lnTo>
                    <a:pt x="0" y="245287"/>
                  </a:lnTo>
                  <a:lnTo>
                    <a:pt x="700824" y="245287"/>
                  </a:lnTo>
                  <a:lnTo>
                    <a:pt x="702995" y="108635"/>
                  </a:lnTo>
                  <a:close/>
                </a:path>
                <a:path w="2260600" h="245745">
                  <a:moveTo>
                    <a:pt x="2260282" y="245287"/>
                  </a:moveTo>
                  <a:lnTo>
                    <a:pt x="2258796" y="0"/>
                  </a:lnTo>
                  <a:lnTo>
                    <a:pt x="802106" y="94818"/>
                  </a:lnTo>
                  <a:lnTo>
                    <a:pt x="810183" y="245287"/>
                  </a:lnTo>
                  <a:lnTo>
                    <a:pt x="2260282" y="245287"/>
                  </a:lnTo>
                  <a:close/>
                </a:path>
              </a:pathLst>
            </a:custGeom>
            <a:solidFill>
              <a:srgbClr val="A22A52"/>
            </a:solidFill>
          </p:spPr>
          <p:txBody>
            <a:bodyPr wrap="square" lIns="0" tIns="0" rIns="0" bIns="0" rtlCol="0"/>
            <a:lstStyle/>
            <a:p>
              <a:endParaRPr/>
            </a:p>
          </p:txBody>
        </p:sp>
        <p:sp>
          <p:nvSpPr>
            <p:cNvPr id="31" name="object 26">
              <a:extLst>
                <a:ext uri="{FF2B5EF4-FFF2-40B4-BE49-F238E27FC236}">
                  <a16:creationId xmlns:a16="http://schemas.microsoft.com/office/drawing/2014/main" id="{735C545F-A90B-8ADD-0B8D-8958C86629F8}"/>
                </a:ext>
              </a:extLst>
            </p:cNvPr>
            <p:cNvSpPr/>
            <p:nvPr/>
          </p:nvSpPr>
          <p:spPr>
            <a:xfrm>
              <a:off x="2921444" y="9215742"/>
              <a:ext cx="2220595" cy="538480"/>
            </a:xfrm>
            <a:custGeom>
              <a:avLst/>
              <a:gdLst/>
              <a:ahLst/>
              <a:cxnLst/>
              <a:rect l="l" t="t" r="r" b="b"/>
              <a:pathLst>
                <a:path w="2220595" h="538479">
                  <a:moveTo>
                    <a:pt x="1427784" y="439140"/>
                  </a:moveTo>
                  <a:lnTo>
                    <a:pt x="6210" y="447789"/>
                  </a:lnTo>
                  <a:lnTo>
                    <a:pt x="0" y="537349"/>
                  </a:lnTo>
                  <a:lnTo>
                    <a:pt x="136080" y="537857"/>
                  </a:lnTo>
                  <a:lnTo>
                    <a:pt x="1425435" y="537857"/>
                  </a:lnTo>
                  <a:lnTo>
                    <a:pt x="1427784" y="439140"/>
                  </a:lnTo>
                  <a:close/>
                </a:path>
                <a:path w="2220595" h="538479">
                  <a:moveTo>
                    <a:pt x="2220442" y="308686"/>
                  </a:moveTo>
                  <a:lnTo>
                    <a:pt x="2202002" y="39890"/>
                  </a:lnTo>
                  <a:lnTo>
                    <a:pt x="1496237" y="0"/>
                  </a:lnTo>
                  <a:lnTo>
                    <a:pt x="1526438" y="352577"/>
                  </a:lnTo>
                  <a:lnTo>
                    <a:pt x="2220442" y="308686"/>
                  </a:lnTo>
                  <a:close/>
                </a:path>
              </a:pathLst>
            </a:custGeom>
            <a:solidFill>
              <a:srgbClr val="EEA200"/>
            </a:solidFill>
          </p:spPr>
          <p:txBody>
            <a:bodyPr wrap="square" lIns="0" tIns="0" rIns="0" bIns="0" rtlCol="0"/>
            <a:lstStyle/>
            <a:p>
              <a:endParaRPr/>
            </a:p>
          </p:txBody>
        </p:sp>
        <p:sp>
          <p:nvSpPr>
            <p:cNvPr id="32" name="object 27">
              <a:extLst>
                <a:ext uri="{FF2B5EF4-FFF2-40B4-BE49-F238E27FC236}">
                  <a16:creationId xmlns:a16="http://schemas.microsoft.com/office/drawing/2014/main" id="{9B4D2E28-D761-889C-F626-5056C238820F}"/>
                </a:ext>
              </a:extLst>
            </p:cNvPr>
            <p:cNvSpPr/>
            <p:nvPr/>
          </p:nvSpPr>
          <p:spPr>
            <a:xfrm>
              <a:off x="2890916" y="9129412"/>
              <a:ext cx="796925" cy="424180"/>
            </a:xfrm>
            <a:custGeom>
              <a:avLst/>
              <a:gdLst/>
              <a:ahLst/>
              <a:cxnLst/>
              <a:rect l="l" t="t" r="r" b="b"/>
              <a:pathLst>
                <a:path w="796925" h="424179">
                  <a:moveTo>
                    <a:pt x="0" y="0"/>
                  </a:moveTo>
                  <a:lnTo>
                    <a:pt x="36055" y="421716"/>
                  </a:lnTo>
                  <a:lnTo>
                    <a:pt x="796480" y="423697"/>
                  </a:lnTo>
                  <a:lnTo>
                    <a:pt x="780770" y="44145"/>
                  </a:lnTo>
                  <a:lnTo>
                    <a:pt x="0" y="0"/>
                  </a:lnTo>
                  <a:close/>
                </a:path>
              </a:pathLst>
            </a:custGeom>
            <a:solidFill>
              <a:srgbClr val="EEA300"/>
            </a:solidFill>
          </p:spPr>
          <p:txBody>
            <a:bodyPr wrap="square" lIns="0" tIns="0" rIns="0" bIns="0" rtlCol="0"/>
            <a:lstStyle/>
            <a:p>
              <a:endParaRPr/>
            </a:p>
          </p:txBody>
        </p:sp>
        <p:sp>
          <p:nvSpPr>
            <p:cNvPr id="33" name="object 28">
              <a:extLst>
                <a:ext uri="{FF2B5EF4-FFF2-40B4-BE49-F238E27FC236}">
                  <a16:creationId xmlns:a16="http://schemas.microsoft.com/office/drawing/2014/main" id="{907BBA29-D10E-AC9F-5E8D-B1A355435695}"/>
                </a:ext>
              </a:extLst>
            </p:cNvPr>
            <p:cNvSpPr/>
            <p:nvPr/>
          </p:nvSpPr>
          <p:spPr>
            <a:xfrm>
              <a:off x="3801148" y="9231071"/>
              <a:ext cx="549910" cy="340360"/>
            </a:xfrm>
            <a:custGeom>
              <a:avLst/>
              <a:gdLst/>
              <a:ahLst/>
              <a:cxnLst/>
              <a:rect l="l" t="t" r="r" b="b"/>
              <a:pathLst>
                <a:path w="549910" h="340359">
                  <a:moveTo>
                    <a:pt x="517740" y="99415"/>
                  </a:moveTo>
                  <a:lnTo>
                    <a:pt x="517232" y="15024"/>
                  </a:lnTo>
                  <a:lnTo>
                    <a:pt x="16840" y="0"/>
                  </a:lnTo>
                  <a:lnTo>
                    <a:pt x="17500" y="108483"/>
                  </a:lnTo>
                  <a:lnTo>
                    <a:pt x="517740" y="99415"/>
                  </a:lnTo>
                  <a:close/>
                </a:path>
                <a:path w="549910" h="340359">
                  <a:moveTo>
                    <a:pt x="549338" y="340334"/>
                  </a:moveTo>
                  <a:lnTo>
                    <a:pt x="548538" y="207733"/>
                  </a:lnTo>
                  <a:lnTo>
                    <a:pt x="0" y="205041"/>
                  </a:lnTo>
                  <a:lnTo>
                    <a:pt x="812" y="337642"/>
                  </a:lnTo>
                  <a:lnTo>
                    <a:pt x="549338" y="340334"/>
                  </a:lnTo>
                  <a:close/>
                </a:path>
              </a:pathLst>
            </a:custGeom>
            <a:solidFill>
              <a:srgbClr val="9F2C57"/>
            </a:solidFill>
          </p:spPr>
          <p:txBody>
            <a:bodyPr wrap="square" lIns="0" tIns="0" rIns="0" bIns="0" rtlCol="0"/>
            <a:lstStyle/>
            <a:p>
              <a:endParaRPr/>
            </a:p>
          </p:txBody>
        </p:sp>
        <p:sp>
          <p:nvSpPr>
            <p:cNvPr id="34" name="object 29">
              <a:extLst>
                <a:ext uri="{FF2B5EF4-FFF2-40B4-BE49-F238E27FC236}">
                  <a16:creationId xmlns:a16="http://schemas.microsoft.com/office/drawing/2014/main" id="{B77D8739-8FFF-8228-799B-34E417DEE857}"/>
                </a:ext>
              </a:extLst>
            </p:cNvPr>
            <p:cNvSpPr/>
            <p:nvPr/>
          </p:nvSpPr>
          <p:spPr>
            <a:xfrm>
              <a:off x="1852192" y="9742926"/>
              <a:ext cx="52705" cy="6350"/>
            </a:xfrm>
            <a:custGeom>
              <a:avLst/>
              <a:gdLst/>
              <a:ahLst/>
              <a:cxnLst/>
              <a:rect l="l" t="t" r="r" b="b"/>
              <a:pathLst>
                <a:path w="52705" h="6350">
                  <a:moveTo>
                    <a:pt x="51574" y="0"/>
                  </a:moveTo>
                  <a:lnTo>
                    <a:pt x="0" y="6045"/>
                  </a:lnTo>
                  <a:lnTo>
                    <a:pt x="52273" y="6248"/>
                  </a:lnTo>
                  <a:lnTo>
                    <a:pt x="51574" y="0"/>
                  </a:lnTo>
                  <a:close/>
                </a:path>
              </a:pathLst>
            </a:custGeom>
            <a:solidFill>
              <a:srgbClr val="A22A52"/>
            </a:solidFill>
          </p:spPr>
          <p:txBody>
            <a:bodyPr wrap="square" lIns="0" tIns="0" rIns="0" bIns="0" rtlCol="0"/>
            <a:lstStyle/>
            <a:p>
              <a:endParaRPr/>
            </a:p>
          </p:txBody>
        </p:sp>
        <p:sp>
          <p:nvSpPr>
            <p:cNvPr id="35" name="object 30">
              <a:extLst>
                <a:ext uri="{FF2B5EF4-FFF2-40B4-BE49-F238E27FC236}">
                  <a16:creationId xmlns:a16="http://schemas.microsoft.com/office/drawing/2014/main" id="{F7DBA056-9F37-A51C-6E62-155737409917}"/>
                </a:ext>
              </a:extLst>
            </p:cNvPr>
            <p:cNvSpPr/>
            <p:nvPr/>
          </p:nvSpPr>
          <p:spPr>
            <a:xfrm>
              <a:off x="2510188" y="9267407"/>
              <a:ext cx="304165" cy="485775"/>
            </a:xfrm>
            <a:custGeom>
              <a:avLst/>
              <a:gdLst/>
              <a:ahLst/>
              <a:cxnLst/>
              <a:rect l="l" t="t" r="r" b="b"/>
              <a:pathLst>
                <a:path w="304164" h="485775">
                  <a:moveTo>
                    <a:pt x="289356" y="0"/>
                  </a:moveTo>
                  <a:lnTo>
                    <a:pt x="12230" y="25781"/>
                  </a:lnTo>
                  <a:lnTo>
                    <a:pt x="0" y="484085"/>
                  </a:lnTo>
                  <a:lnTo>
                    <a:pt x="303860" y="485254"/>
                  </a:lnTo>
                  <a:lnTo>
                    <a:pt x="289356" y="0"/>
                  </a:lnTo>
                  <a:close/>
                </a:path>
              </a:pathLst>
            </a:custGeom>
            <a:solidFill>
              <a:srgbClr val="EEA300"/>
            </a:solidFill>
          </p:spPr>
          <p:txBody>
            <a:bodyPr wrap="square" lIns="0" tIns="0" rIns="0" bIns="0" rtlCol="0"/>
            <a:lstStyle/>
            <a:p>
              <a:endParaRPr/>
            </a:p>
          </p:txBody>
        </p:sp>
        <p:sp>
          <p:nvSpPr>
            <p:cNvPr id="36" name="object 31">
              <a:extLst>
                <a:ext uri="{FF2B5EF4-FFF2-40B4-BE49-F238E27FC236}">
                  <a16:creationId xmlns:a16="http://schemas.microsoft.com/office/drawing/2014/main" id="{CF9AB66D-FC46-3BB9-258F-603547145DAC}"/>
                </a:ext>
              </a:extLst>
            </p:cNvPr>
            <p:cNvSpPr/>
            <p:nvPr/>
          </p:nvSpPr>
          <p:spPr>
            <a:xfrm>
              <a:off x="1974040" y="9275771"/>
              <a:ext cx="447040" cy="475615"/>
            </a:xfrm>
            <a:custGeom>
              <a:avLst/>
              <a:gdLst/>
              <a:ahLst/>
              <a:cxnLst/>
              <a:rect l="l" t="t" r="r" b="b"/>
              <a:pathLst>
                <a:path w="447039" h="475615">
                  <a:moveTo>
                    <a:pt x="439775" y="0"/>
                  </a:moveTo>
                  <a:lnTo>
                    <a:pt x="0" y="38836"/>
                  </a:lnTo>
                  <a:lnTo>
                    <a:pt x="30581" y="473786"/>
                  </a:lnTo>
                  <a:lnTo>
                    <a:pt x="446836" y="475386"/>
                  </a:lnTo>
                  <a:lnTo>
                    <a:pt x="439775" y="0"/>
                  </a:lnTo>
                  <a:close/>
                </a:path>
              </a:pathLst>
            </a:custGeom>
            <a:solidFill>
              <a:srgbClr val="EC7700"/>
            </a:solidFill>
          </p:spPr>
          <p:txBody>
            <a:bodyPr wrap="square" lIns="0" tIns="0" rIns="0" bIns="0" rtlCol="0"/>
            <a:lstStyle/>
            <a:p>
              <a:endParaRPr/>
            </a:p>
          </p:txBody>
        </p:sp>
        <p:sp>
          <p:nvSpPr>
            <p:cNvPr id="37" name="object 32">
              <a:extLst>
                <a:ext uri="{FF2B5EF4-FFF2-40B4-BE49-F238E27FC236}">
                  <a16:creationId xmlns:a16="http://schemas.microsoft.com/office/drawing/2014/main" id="{16B14AAE-1295-D01D-3A3D-2E9350C84D95}"/>
                </a:ext>
              </a:extLst>
            </p:cNvPr>
            <p:cNvSpPr/>
            <p:nvPr/>
          </p:nvSpPr>
          <p:spPr>
            <a:xfrm>
              <a:off x="1474047" y="9333167"/>
              <a:ext cx="436245" cy="376555"/>
            </a:xfrm>
            <a:custGeom>
              <a:avLst/>
              <a:gdLst/>
              <a:ahLst/>
              <a:cxnLst/>
              <a:rect l="l" t="t" r="r" b="b"/>
              <a:pathLst>
                <a:path w="436244" h="376554">
                  <a:moveTo>
                    <a:pt x="421728" y="0"/>
                  </a:moveTo>
                  <a:lnTo>
                    <a:pt x="0" y="32715"/>
                  </a:lnTo>
                  <a:lnTo>
                    <a:pt x="56337" y="375932"/>
                  </a:lnTo>
                  <a:lnTo>
                    <a:pt x="435952" y="355549"/>
                  </a:lnTo>
                  <a:lnTo>
                    <a:pt x="421728" y="0"/>
                  </a:lnTo>
                  <a:close/>
                </a:path>
              </a:pathLst>
            </a:custGeom>
            <a:solidFill>
              <a:srgbClr val="EEA300"/>
            </a:solidFill>
          </p:spPr>
          <p:txBody>
            <a:bodyPr wrap="square" lIns="0" tIns="0" rIns="0" bIns="0" rtlCol="0"/>
            <a:lstStyle/>
            <a:p>
              <a:endParaRPr/>
            </a:p>
          </p:txBody>
        </p:sp>
        <p:sp>
          <p:nvSpPr>
            <p:cNvPr id="38" name="object 33">
              <a:extLst>
                <a:ext uri="{FF2B5EF4-FFF2-40B4-BE49-F238E27FC236}">
                  <a16:creationId xmlns:a16="http://schemas.microsoft.com/office/drawing/2014/main" id="{EA1695B4-2C78-2589-41E5-D882C35DAF9D}"/>
                </a:ext>
              </a:extLst>
            </p:cNvPr>
            <p:cNvSpPr/>
            <p:nvPr/>
          </p:nvSpPr>
          <p:spPr>
            <a:xfrm>
              <a:off x="1411668" y="9045778"/>
              <a:ext cx="1438275" cy="254000"/>
            </a:xfrm>
            <a:custGeom>
              <a:avLst/>
              <a:gdLst/>
              <a:ahLst/>
              <a:cxnLst/>
              <a:rect l="l" t="t" r="r" b="b"/>
              <a:pathLst>
                <a:path w="1438275" h="254000">
                  <a:moveTo>
                    <a:pt x="85915" y="239318"/>
                  </a:moveTo>
                  <a:lnTo>
                    <a:pt x="63614" y="3606"/>
                  </a:lnTo>
                  <a:lnTo>
                    <a:pt x="0" y="0"/>
                  </a:lnTo>
                  <a:lnTo>
                    <a:pt x="19062" y="253822"/>
                  </a:lnTo>
                  <a:lnTo>
                    <a:pt x="85915" y="239318"/>
                  </a:lnTo>
                  <a:close/>
                </a:path>
                <a:path w="1438275" h="254000">
                  <a:moveTo>
                    <a:pt x="198640" y="238633"/>
                  </a:moveTo>
                  <a:lnTo>
                    <a:pt x="177012" y="10007"/>
                  </a:lnTo>
                  <a:lnTo>
                    <a:pt x="113258" y="6413"/>
                  </a:lnTo>
                  <a:lnTo>
                    <a:pt x="131787" y="253136"/>
                  </a:lnTo>
                  <a:lnTo>
                    <a:pt x="198640" y="238633"/>
                  </a:lnTo>
                  <a:close/>
                </a:path>
                <a:path w="1438275" h="254000">
                  <a:moveTo>
                    <a:pt x="311378" y="237947"/>
                  </a:moveTo>
                  <a:lnTo>
                    <a:pt x="290410" y="16421"/>
                  </a:lnTo>
                  <a:lnTo>
                    <a:pt x="226529" y="12814"/>
                  </a:lnTo>
                  <a:lnTo>
                    <a:pt x="244525" y="252450"/>
                  </a:lnTo>
                  <a:lnTo>
                    <a:pt x="311378" y="237947"/>
                  </a:lnTo>
                  <a:close/>
                </a:path>
                <a:path w="1438275" h="254000">
                  <a:moveTo>
                    <a:pt x="423976" y="216192"/>
                  </a:moveTo>
                  <a:lnTo>
                    <a:pt x="405688" y="22948"/>
                  </a:lnTo>
                  <a:lnTo>
                    <a:pt x="341249" y="19304"/>
                  </a:lnTo>
                  <a:lnTo>
                    <a:pt x="357124" y="230695"/>
                  </a:lnTo>
                  <a:lnTo>
                    <a:pt x="423976" y="216192"/>
                  </a:lnTo>
                  <a:close/>
                </a:path>
                <a:path w="1438275" h="254000">
                  <a:moveTo>
                    <a:pt x="536562" y="194424"/>
                  </a:moveTo>
                  <a:lnTo>
                    <a:pt x="520954" y="29464"/>
                  </a:lnTo>
                  <a:lnTo>
                    <a:pt x="455955" y="25781"/>
                  </a:lnTo>
                  <a:lnTo>
                    <a:pt x="469709" y="208927"/>
                  </a:lnTo>
                  <a:lnTo>
                    <a:pt x="536562" y="194424"/>
                  </a:lnTo>
                  <a:close/>
                </a:path>
                <a:path w="1438275" h="254000">
                  <a:moveTo>
                    <a:pt x="649147" y="172669"/>
                  </a:moveTo>
                  <a:lnTo>
                    <a:pt x="636219" y="35979"/>
                  </a:lnTo>
                  <a:lnTo>
                    <a:pt x="570674" y="32283"/>
                  </a:lnTo>
                  <a:lnTo>
                    <a:pt x="582307" y="187172"/>
                  </a:lnTo>
                  <a:lnTo>
                    <a:pt x="649147" y="172669"/>
                  </a:lnTo>
                  <a:close/>
                </a:path>
                <a:path w="1438275" h="254000">
                  <a:moveTo>
                    <a:pt x="761873" y="171983"/>
                  </a:moveTo>
                  <a:lnTo>
                    <a:pt x="749617" y="42392"/>
                  </a:lnTo>
                  <a:lnTo>
                    <a:pt x="683933" y="38684"/>
                  </a:lnTo>
                  <a:lnTo>
                    <a:pt x="695032" y="186486"/>
                  </a:lnTo>
                  <a:lnTo>
                    <a:pt x="761873" y="171983"/>
                  </a:lnTo>
                  <a:close/>
                </a:path>
                <a:path w="1438275" h="254000">
                  <a:moveTo>
                    <a:pt x="874610" y="171297"/>
                  </a:moveTo>
                  <a:lnTo>
                    <a:pt x="863015" y="48806"/>
                  </a:lnTo>
                  <a:lnTo>
                    <a:pt x="797191" y="45085"/>
                  </a:lnTo>
                  <a:lnTo>
                    <a:pt x="807758" y="185801"/>
                  </a:lnTo>
                  <a:lnTo>
                    <a:pt x="874610" y="171297"/>
                  </a:lnTo>
                  <a:close/>
                </a:path>
                <a:path w="1438275" h="254000">
                  <a:moveTo>
                    <a:pt x="987209" y="149529"/>
                  </a:moveTo>
                  <a:lnTo>
                    <a:pt x="978293" y="55321"/>
                  </a:lnTo>
                  <a:lnTo>
                    <a:pt x="911910" y="51562"/>
                  </a:lnTo>
                  <a:lnTo>
                    <a:pt x="920356" y="164033"/>
                  </a:lnTo>
                  <a:lnTo>
                    <a:pt x="987209" y="149529"/>
                  </a:lnTo>
                  <a:close/>
                </a:path>
                <a:path w="1438275" h="254000">
                  <a:moveTo>
                    <a:pt x="1099934" y="148844"/>
                  </a:moveTo>
                  <a:lnTo>
                    <a:pt x="1091692" y="61734"/>
                  </a:lnTo>
                  <a:lnTo>
                    <a:pt x="1025169" y="57975"/>
                  </a:lnTo>
                  <a:lnTo>
                    <a:pt x="1033081" y="163347"/>
                  </a:lnTo>
                  <a:lnTo>
                    <a:pt x="1099934" y="148844"/>
                  </a:lnTo>
                  <a:close/>
                </a:path>
                <a:path w="1438275" h="254000">
                  <a:moveTo>
                    <a:pt x="1212532" y="127076"/>
                  </a:moveTo>
                  <a:lnTo>
                    <a:pt x="1206969" y="68237"/>
                  </a:lnTo>
                  <a:lnTo>
                    <a:pt x="1139888" y="64452"/>
                  </a:lnTo>
                  <a:lnTo>
                    <a:pt x="1145679" y="141579"/>
                  </a:lnTo>
                  <a:lnTo>
                    <a:pt x="1212532" y="127076"/>
                  </a:lnTo>
                  <a:close/>
                </a:path>
                <a:path w="1438275" h="254000">
                  <a:moveTo>
                    <a:pt x="1325118" y="105321"/>
                  </a:moveTo>
                  <a:lnTo>
                    <a:pt x="1322222" y="74764"/>
                  </a:lnTo>
                  <a:lnTo>
                    <a:pt x="1254594" y="70942"/>
                  </a:lnTo>
                  <a:lnTo>
                    <a:pt x="1258265" y="119824"/>
                  </a:lnTo>
                  <a:lnTo>
                    <a:pt x="1325118" y="105321"/>
                  </a:lnTo>
                  <a:close/>
                </a:path>
                <a:path w="1438275" h="254000">
                  <a:moveTo>
                    <a:pt x="1437716" y="83553"/>
                  </a:moveTo>
                  <a:lnTo>
                    <a:pt x="1437500" y="81280"/>
                  </a:lnTo>
                  <a:lnTo>
                    <a:pt x="1369314" y="77419"/>
                  </a:lnTo>
                  <a:lnTo>
                    <a:pt x="1370863" y="98056"/>
                  </a:lnTo>
                  <a:lnTo>
                    <a:pt x="1437716" y="83553"/>
                  </a:lnTo>
                  <a:close/>
                </a:path>
              </a:pathLst>
            </a:custGeom>
            <a:solidFill>
              <a:srgbClr val="A22A52"/>
            </a:solidFill>
          </p:spPr>
          <p:txBody>
            <a:bodyPr wrap="square" lIns="0" tIns="0" rIns="0" bIns="0" rtlCol="0"/>
            <a:lstStyle/>
            <a:p>
              <a:endParaRPr/>
            </a:p>
          </p:txBody>
        </p:sp>
        <p:sp>
          <p:nvSpPr>
            <p:cNvPr id="39" name="object 34">
              <a:extLst>
                <a:ext uri="{FF2B5EF4-FFF2-40B4-BE49-F238E27FC236}">
                  <a16:creationId xmlns:a16="http://schemas.microsoft.com/office/drawing/2014/main" id="{8C169637-A33D-BD27-B413-473A72A5C814}"/>
                </a:ext>
              </a:extLst>
            </p:cNvPr>
            <p:cNvSpPr/>
            <p:nvPr/>
          </p:nvSpPr>
          <p:spPr>
            <a:xfrm>
              <a:off x="0" y="9405539"/>
              <a:ext cx="1391920" cy="340995"/>
            </a:xfrm>
            <a:custGeom>
              <a:avLst/>
              <a:gdLst/>
              <a:ahLst/>
              <a:cxnLst/>
              <a:rect l="l" t="t" r="r" b="b"/>
              <a:pathLst>
                <a:path w="1391920" h="340995">
                  <a:moveTo>
                    <a:pt x="1354340" y="0"/>
                  </a:moveTo>
                  <a:lnTo>
                    <a:pt x="0" y="241198"/>
                  </a:lnTo>
                  <a:lnTo>
                    <a:pt x="0" y="336321"/>
                  </a:lnTo>
                  <a:lnTo>
                    <a:pt x="1143800" y="340715"/>
                  </a:lnTo>
                  <a:lnTo>
                    <a:pt x="1391831" y="310121"/>
                  </a:lnTo>
                  <a:lnTo>
                    <a:pt x="1354340" y="0"/>
                  </a:lnTo>
                  <a:close/>
                </a:path>
              </a:pathLst>
            </a:custGeom>
            <a:solidFill>
              <a:srgbClr val="EEA300"/>
            </a:solidFill>
          </p:spPr>
          <p:txBody>
            <a:bodyPr wrap="square" lIns="0" tIns="0" rIns="0" bIns="0" rtlCol="0"/>
            <a:lstStyle/>
            <a:p>
              <a:endParaRPr/>
            </a:p>
          </p:txBody>
        </p:sp>
        <p:sp>
          <p:nvSpPr>
            <p:cNvPr id="40" name="object 35">
              <a:extLst>
                <a:ext uri="{FF2B5EF4-FFF2-40B4-BE49-F238E27FC236}">
                  <a16:creationId xmlns:a16="http://schemas.microsoft.com/office/drawing/2014/main" id="{7D255CC6-233B-6724-5E5A-F3B0284A977C}"/>
                </a:ext>
              </a:extLst>
            </p:cNvPr>
            <p:cNvSpPr/>
            <p:nvPr/>
          </p:nvSpPr>
          <p:spPr>
            <a:xfrm>
              <a:off x="0" y="8983898"/>
              <a:ext cx="1346200" cy="588010"/>
            </a:xfrm>
            <a:custGeom>
              <a:avLst/>
              <a:gdLst/>
              <a:ahLst/>
              <a:cxnLst/>
              <a:rect l="l" t="t" r="r" b="b"/>
              <a:pathLst>
                <a:path w="1346200" h="588009">
                  <a:moveTo>
                    <a:pt x="317030" y="0"/>
                  </a:moveTo>
                  <a:lnTo>
                    <a:pt x="0" y="145110"/>
                  </a:lnTo>
                  <a:lnTo>
                    <a:pt x="0" y="587946"/>
                  </a:lnTo>
                  <a:lnTo>
                    <a:pt x="1345641" y="310438"/>
                  </a:lnTo>
                  <a:lnTo>
                    <a:pt x="1300899" y="55626"/>
                  </a:lnTo>
                  <a:lnTo>
                    <a:pt x="317030" y="0"/>
                  </a:lnTo>
                  <a:close/>
                </a:path>
              </a:pathLst>
            </a:custGeom>
            <a:solidFill>
              <a:srgbClr val="A22A52"/>
            </a:solidFill>
          </p:spPr>
          <p:txBody>
            <a:bodyPr wrap="square" lIns="0" tIns="0" rIns="0" bIns="0" rtlCol="0"/>
            <a:lstStyle/>
            <a:p>
              <a:endParaRPr/>
            </a:p>
          </p:txBody>
        </p:sp>
        <p:sp>
          <p:nvSpPr>
            <p:cNvPr id="41" name="object 36">
              <a:extLst>
                <a:ext uri="{FF2B5EF4-FFF2-40B4-BE49-F238E27FC236}">
                  <a16:creationId xmlns:a16="http://schemas.microsoft.com/office/drawing/2014/main" id="{A6A95397-7FF4-4C27-151E-F9E541F0BE37}"/>
                </a:ext>
              </a:extLst>
            </p:cNvPr>
            <p:cNvSpPr/>
            <p:nvPr/>
          </p:nvSpPr>
          <p:spPr>
            <a:xfrm>
              <a:off x="0" y="8965970"/>
              <a:ext cx="92075" cy="45085"/>
            </a:xfrm>
            <a:custGeom>
              <a:avLst/>
              <a:gdLst/>
              <a:ahLst/>
              <a:cxnLst/>
              <a:rect l="l" t="t" r="r" b="b"/>
              <a:pathLst>
                <a:path w="92075" h="45084">
                  <a:moveTo>
                    <a:pt x="0" y="0"/>
                  </a:moveTo>
                  <a:lnTo>
                    <a:pt x="0" y="44716"/>
                  </a:lnTo>
                  <a:lnTo>
                    <a:pt x="91478" y="5168"/>
                  </a:lnTo>
                  <a:lnTo>
                    <a:pt x="0" y="0"/>
                  </a:lnTo>
                  <a:close/>
                </a:path>
              </a:pathLst>
            </a:custGeom>
            <a:solidFill>
              <a:srgbClr val="EC7700"/>
            </a:solidFill>
          </p:spPr>
          <p:txBody>
            <a:bodyPr wrap="square" lIns="0" tIns="0" rIns="0" bIns="0" rtlCol="0"/>
            <a:lstStyle/>
            <a:p>
              <a:endParaRPr/>
            </a:p>
          </p:txBody>
        </p:sp>
      </p:grpSp>
      <p:pic>
        <p:nvPicPr>
          <p:cNvPr id="42" name="Picture 41">
            <a:extLst>
              <a:ext uri="{FF2B5EF4-FFF2-40B4-BE49-F238E27FC236}">
                <a16:creationId xmlns:a16="http://schemas.microsoft.com/office/drawing/2014/main" id="{7B49E0BE-C249-AC9F-2906-AF9791FC1DF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411942"/>
            <a:ext cx="1975104" cy="1446058"/>
          </a:xfrm>
          <a:prstGeom prst="rect">
            <a:avLst/>
          </a:prstGeom>
        </p:spPr>
      </p:pic>
    </p:spTree>
    <p:extLst>
      <p:ext uri="{BB962C8B-B14F-4D97-AF65-F5344CB8AC3E}">
        <p14:creationId xmlns:p14="http://schemas.microsoft.com/office/powerpoint/2010/main" val="828898439"/>
      </p:ext>
    </p:extLst>
  </p:cSld>
  <p:clrMap bg1="lt1" tx1="dk1" bg2="lt2" tx2="dk2" accent1="accent1" accent2="accent2" accent3="accent3" accent4="accent4" accent5="accent5" accent6="accent6" hlink="hlink" folHlink="folHlink"/>
  <p:sldLayoutIdLst>
    <p:sldLayoutId id="2147483682" r:id="rId1"/>
    <p:sldLayoutId id="214748373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object 2">
            <a:extLst>
              <a:ext uri="{FF2B5EF4-FFF2-40B4-BE49-F238E27FC236}">
                <a16:creationId xmlns:a16="http://schemas.microsoft.com/office/drawing/2014/main" id="{873E0A14-48AA-2CFC-3666-09F308A7F602}"/>
              </a:ext>
            </a:extLst>
          </p:cNvPr>
          <p:cNvGrpSpPr/>
          <p:nvPr userDrawn="1"/>
        </p:nvGrpSpPr>
        <p:grpSpPr>
          <a:xfrm>
            <a:off x="0" y="-7760"/>
            <a:ext cx="9145342" cy="573053"/>
            <a:chOff x="0" y="3"/>
            <a:chExt cx="12997815" cy="740410"/>
          </a:xfrm>
        </p:grpSpPr>
        <p:sp>
          <p:nvSpPr>
            <p:cNvPr id="8" name="object 3">
              <a:extLst>
                <a:ext uri="{FF2B5EF4-FFF2-40B4-BE49-F238E27FC236}">
                  <a16:creationId xmlns:a16="http://schemas.microsoft.com/office/drawing/2014/main" id="{5C24DC8F-17F1-F9C1-99E2-0747E3B5E787}"/>
                </a:ext>
              </a:extLst>
            </p:cNvPr>
            <p:cNvSpPr/>
            <p:nvPr/>
          </p:nvSpPr>
          <p:spPr>
            <a:xfrm>
              <a:off x="0" y="3"/>
              <a:ext cx="12997815" cy="740410"/>
            </a:xfrm>
            <a:custGeom>
              <a:avLst/>
              <a:gdLst/>
              <a:ahLst/>
              <a:cxnLst/>
              <a:rect l="l" t="t" r="r" b="b"/>
              <a:pathLst>
                <a:path w="12997815" h="740410">
                  <a:moveTo>
                    <a:pt x="12986588" y="0"/>
                  </a:moveTo>
                  <a:lnTo>
                    <a:pt x="0" y="0"/>
                  </a:lnTo>
                  <a:lnTo>
                    <a:pt x="0" y="739889"/>
                  </a:lnTo>
                  <a:lnTo>
                    <a:pt x="12997688" y="33299"/>
                  </a:lnTo>
                  <a:lnTo>
                    <a:pt x="12986588" y="0"/>
                  </a:lnTo>
                  <a:close/>
                </a:path>
              </a:pathLst>
            </a:custGeom>
            <a:solidFill>
              <a:srgbClr val="F02127"/>
            </a:solidFill>
          </p:spPr>
          <p:txBody>
            <a:bodyPr wrap="square" lIns="0" tIns="0" rIns="0" bIns="0" rtlCol="0"/>
            <a:lstStyle/>
            <a:p>
              <a:endParaRPr/>
            </a:p>
          </p:txBody>
        </p:sp>
        <p:sp>
          <p:nvSpPr>
            <p:cNvPr id="9" name="object 4">
              <a:extLst>
                <a:ext uri="{FF2B5EF4-FFF2-40B4-BE49-F238E27FC236}">
                  <a16:creationId xmlns:a16="http://schemas.microsoft.com/office/drawing/2014/main" id="{A62AB430-E03B-73FF-CD88-807D40B70CD9}"/>
                </a:ext>
              </a:extLst>
            </p:cNvPr>
            <p:cNvSpPr/>
            <p:nvPr/>
          </p:nvSpPr>
          <p:spPr>
            <a:xfrm>
              <a:off x="12074447" y="3"/>
              <a:ext cx="923290" cy="81915"/>
            </a:xfrm>
            <a:custGeom>
              <a:avLst/>
              <a:gdLst/>
              <a:ahLst/>
              <a:cxnLst/>
              <a:rect l="l" t="t" r="r" b="b"/>
              <a:pathLst>
                <a:path w="923290" h="81915">
                  <a:moveTo>
                    <a:pt x="912152" y="0"/>
                  </a:moveTo>
                  <a:lnTo>
                    <a:pt x="711923" y="0"/>
                  </a:lnTo>
                  <a:lnTo>
                    <a:pt x="716749" y="44526"/>
                  </a:lnTo>
                  <a:lnTo>
                    <a:pt x="923251" y="33299"/>
                  </a:lnTo>
                  <a:lnTo>
                    <a:pt x="912152" y="0"/>
                  </a:lnTo>
                  <a:close/>
                </a:path>
                <a:path w="923290" h="81915">
                  <a:moveTo>
                    <a:pt x="253758" y="0"/>
                  </a:moveTo>
                  <a:lnTo>
                    <a:pt x="0" y="0"/>
                  </a:lnTo>
                  <a:lnTo>
                    <a:pt x="32842" y="81699"/>
                  </a:lnTo>
                  <a:lnTo>
                    <a:pt x="78130" y="79235"/>
                  </a:lnTo>
                  <a:lnTo>
                    <a:pt x="253758" y="0"/>
                  </a:lnTo>
                  <a:close/>
                </a:path>
              </a:pathLst>
            </a:custGeom>
            <a:solidFill>
              <a:srgbClr val="A22A52"/>
            </a:solidFill>
          </p:spPr>
          <p:txBody>
            <a:bodyPr wrap="square" lIns="0" tIns="0" rIns="0" bIns="0" rtlCol="0"/>
            <a:lstStyle/>
            <a:p>
              <a:endParaRPr/>
            </a:p>
          </p:txBody>
        </p:sp>
        <p:sp>
          <p:nvSpPr>
            <p:cNvPr id="10" name="object 5">
              <a:extLst>
                <a:ext uri="{FF2B5EF4-FFF2-40B4-BE49-F238E27FC236}">
                  <a16:creationId xmlns:a16="http://schemas.microsoft.com/office/drawing/2014/main" id="{F2FA30E5-A350-8FEB-3B4C-DF0A34BFAAB4}"/>
                </a:ext>
              </a:extLst>
            </p:cNvPr>
            <p:cNvSpPr/>
            <p:nvPr/>
          </p:nvSpPr>
          <p:spPr>
            <a:xfrm>
              <a:off x="12374472" y="3"/>
              <a:ext cx="298450" cy="67310"/>
            </a:xfrm>
            <a:custGeom>
              <a:avLst/>
              <a:gdLst/>
              <a:ahLst/>
              <a:cxnLst/>
              <a:rect l="l" t="t" r="r" b="b"/>
              <a:pathLst>
                <a:path w="298450" h="67310">
                  <a:moveTo>
                    <a:pt x="287108" y="0"/>
                  </a:moveTo>
                  <a:lnTo>
                    <a:pt x="136359" y="0"/>
                  </a:lnTo>
                  <a:lnTo>
                    <a:pt x="0" y="67170"/>
                  </a:lnTo>
                  <a:lnTo>
                    <a:pt x="298183" y="50965"/>
                  </a:lnTo>
                  <a:lnTo>
                    <a:pt x="287108" y="0"/>
                  </a:lnTo>
                  <a:close/>
                </a:path>
              </a:pathLst>
            </a:custGeom>
            <a:solidFill>
              <a:srgbClr val="F02127"/>
            </a:solidFill>
          </p:spPr>
          <p:txBody>
            <a:bodyPr wrap="square" lIns="0" tIns="0" rIns="0" bIns="0" rtlCol="0"/>
            <a:lstStyle/>
            <a:p>
              <a:endParaRPr/>
            </a:p>
          </p:txBody>
        </p:sp>
        <p:sp>
          <p:nvSpPr>
            <p:cNvPr id="11" name="object 6">
              <a:extLst>
                <a:ext uri="{FF2B5EF4-FFF2-40B4-BE49-F238E27FC236}">
                  <a16:creationId xmlns:a16="http://schemas.microsoft.com/office/drawing/2014/main" id="{7DB03B4A-207C-2DBF-37D3-128633F85D72}"/>
                </a:ext>
              </a:extLst>
            </p:cNvPr>
            <p:cNvSpPr/>
            <p:nvPr/>
          </p:nvSpPr>
          <p:spPr>
            <a:xfrm>
              <a:off x="11640580" y="3"/>
              <a:ext cx="365125" cy="105410"/>
            </a:xfrm>
            <a:custGeom>
              <a:avLst/>
              <a:gdLst/>
              <a:ahLst/>
              <a:cxnLst/>
              <a:rect l="l" t="t" r="r" b="b"/>
              <a:pathLst>
                <a:path w="365125" h="105410">
                  <a:moveTo>
                    <a:pt x="326212" y="0"/>
                  </a:moveTo>
                  <a:lnTo>
                    <a:pt x="0" y="0"/>
                  </a:lnTo>
                  <a:lnTo>
                    <a:pt x="34505" y="105194"/>
                  </a:lnTo>
                  <a:lnTo>
                    <a:pt x="364756" y="87236"/>
                  </a:lnTo>
                  <a:lnTo>
                    <a:pt x="326212" y="0"/>
                  </a:lnTo>
                  <a:close/>
                </a:path>
              </a:pathLst>
            </a:custGeom>
            <a:solidFill>
              <a:srgbClr val="A22A52"/>
            </a:solidFill>
          </p:spPr>
          <p:txBody>
            <a:bodyPr wrap="square" lIns="0" tIns="0" rIns="0" bIns="0" rtlCol="0"/>
            <a:lstStyle/>
            <a:p>
              <a:endParaRPr/>
            </a:p>
          </p:txBody>
        </p:sp>
        <p:sp>
          <p:nvSpPr>
            <p:cNvPr id="12" name="object 7">
              <a:extLst>
                <a:ext uri="{FF2B5EF4-FFF2-40B4-BE49-F238E27FC236}">
                  <a16:creationId xmlns:a16="http://schemas.microsoft.com/office/drawing/2014/main" id="{87B5F64D-D9CA-F211-9831-31EB5FAC3F00}"/>
                </a:ext>
              </a:extLst>
            </p:cNvPr>
            <p:cNvSpPr/>
            <p:nvPr/>
          </p:nvSpPr>
          <p:spPr>
            <a:xfrm>
              <a:off x="8845855" y="12"/>
              <a:ext cx="2737485" cy="182245"/>
            </a:xfrm>
            <a:custGeom>
              <a:avLst/>
              <a:gdLst/>
              <a:ahLst/>
              <a:cxnLst/>
              <a:rect l="l" t="t" r="r" b="b"/>
              <a:pathLst>
                <a:path w="2737484" h="182245">
                  <a:moveTo>
                    <a:pt x="1231595" y="24460"/>
                  </a:moveTo>
                  <a:lnTo>
                    <a:pt x="1229499" y="0"/>
                  </a:lnTo>
                  <a:lnTo>
                    <a:pt x="0" y="0"/>
                  </a:lnTo>
                  <a:lnTo>
                    <a:pt x="7721" y="128409"/>
                  </a:lnTo>
                  <a:lnTo>
                    <a:pt x="1231595" y="24460"/>
                  </a:lnTo>
                  <a:close/>
                </a:path>
                <a:path w="2737484" h="182245">
                  <a:moveTo>
                    <a:pt x="1365605" y="53644"/>
                  </a:moveTo>
                  <a:lnTo>
                    <a:pt x="1356944" y="0"/>
                  </a:lnTo>
                  <a:lnTo>
                    <a:pt x="1300264" y="0"/>
                  </a:lnTo>
                  <a:lnTo>
                    <a:pt x="1311859" y="63944"/>
                  </a:lnTo>
                  <a:lnTo>
                    <a:pt x="1365605" y="53644"/>
                  </a:lnTo>
                  <a:close/>
                </a:path>
                <a:path w="2737484" h="182245">
                  <a:moveTo>
                    <a:pt x="1465287" y="28384"/>
                  </a:moveTo>
                  <a:lnTo>
                    <a:pt x="1460703" y="0"/>
                  </a:lnTo>
                  <a:lnTo>
                    <a:pt x="1404531" y="0"/>
                  </a:lnTo>
                  <a:lnTo>
                    <a:pt x="1411541" y="38684"/>
                  </a:lnTo>
                  <a:lnTo>
                    <a:pt x="1465287" y="28384"/>
                  </a:lnTo>
                  <a:close/>
                </a:path>
                <a:path w="2737484" h="182245">
                  <a:moveTo>
                    <a:pt x="1564970" y="3111"/>
                  </a:moveTo>
                  <a:lnTo>
                    <a:pt x="1564474" y="0"/>
                  </a:lnTo>
                  <a:lnTo>
                    <a:pt x="1508798" y="0"/>
                  </a:lnTo>
                  <a:lnTo>
                    <a:pt x="1511223" y="13411"/>
                  </a:lnTo>
                  <a:lnTo>
                    <a:pt x="1564970" y="3111"/>
                  </a:lnTo>
                  <a:close/>
                </a:path>
                <a:path w="2737484" h="182245">
                  <a:moveTo>
                    <a:pt x="1651063" y="0"/>
                  </a:moveTo>
                  <a:lnTo>
                    <a:pt x="1614398" y="0"/>
                  </a:lnTo>
                  <a:lnTo>
                    <a:pt x="1615630" y="6794"/>
                  </a:lnTo>
                  <a:lnTo>
                    <a:pt x="1651063" y="0"/>
                  </a:lnTo>
                  <a:close/>
                </a:path>
                <a:path w="2737484" h="182245">
                  <a:moveTo>
                    <a:pt x="1720875" y="0"/>
                  </a:moveTo>
                  <a:lnTo>
                    <a:pt x="1720011" y="0"/>
                  </a:lnTo>
                  <a:lnTo>
                    <a:pt x="1720037" y="165"/>
                  </a:lnTo>
                  <a:lnTo>
                    <a:pt x="1720875" y="0"/>
                  </a:lnTo>
                  <a:close/>
                </a:path>
                <a:path w="2737484" h="182245">
                  <a:moveTo>
                    <a:pt x="2737015" y="110210"/>
                  </a:moveTo>
                  <a:lnTo>
                    <a:pt x="2701747" y="0"/>
                  </a:lnTo>
                  <a:lnTo>
                    <a:pt x="2098090" y="0"/>
                  </a:lnTo>
                  <a:lnTo>
                    <a:pt x="1410500" y="149123"/>
                  </a:lnTo>
                  <a:lnTo>
                    <a:pt x="1414741" y="182092"/>
                  </a:lnTo>
                  <a:lnTo>
                    <a:pt x="2737015" y="110210"/>
                  </a:lnTo>
                  <a:close/>
                </a:path>
              </a:pathLst>
            </a:custGeom>
            <a:solidFill>
              <a:srgbClr val="EEA300"/>
            </a:solidFill>
          </p:spPr>
          <p:txBody>
            <a:bodyPr wrap="square" lIns="0" tIns="0" rIns="0" bIns="0" rtlCol="0"/>
            <a:lstStyle/>
            <a:p>
              <a:endParaRPr/>
            </a:p>
          </p:txBody>
        </p:sp>
        <p:sp>
          <p:nvSpPr>
            <p:cNvPr id="13" name="object 8">
              <a:extLst>
                <a:ext uri="{FF2B5EF4-FFF2-40B4-BE49-F238E27FC236}">
                  <a16:creationId xmlns:a16="http://schemas.microsoft.com/office/drawing/2014/main" id="{50FD221F-00D9-4F2B-B38E-E5AC6D0F16F0}"/>
                </a:ext>
              </a:extLst>
            </p:cNvPr>
            <p:cNvSpPr/>
            <p:nvPr/>
          </p:nvSpPr>
          <p:spPr>
            <a:xfrm>
              <a:off x="9689851" y="89319"/>
              <a:ext cx="480059" cy="123825"/>
            </a:xfrm>
            <a:custGeom>
              <a:avLst/>
              <a:gdLst/>
              <a:ahLst/>
              <a:cxnLst/>
              <a:rect l="l" t="t" r="r" b="b"/>
              <a:pathLst>
                <a:path w="480059" h="123825">
                  <a:moveTo>
                    <a:pt x="456184" y="0"/>
                  </a:moveTo>
                  <a:lnTo>
                    <a:pt x="0" y="35763"/>
                  </a:lnTo>
                  <a:lnTo>
                    <a:pt x="3911" y="123596"/>
                  </a:lnTo>
                  <a:lnTo>
                    <a:pt x="479653" y="97726"/>
                  </a:lnTo>
                  <a:lnTo>
                    <a:pt x="456184" y="0"/>
                  </a:lnTo>
                  <a:close/>
                </a:path>
              </a:pathLst>
            </a:custGeom>
            <a:solidFill>
              <a:srgbClr val="A22A52"/>
            </a:solidFill>
          </p:spPr>
          <p:txBody>
            <a:bodyPr wrap="square" lIns="0" tIns="0" rIns="0" bIns="0" rtlCol="0"/>
            <a:lstStyle/>
            <a:p>
              <a:endParaRPr/>
            </a:p>
          </p:txBody>
        </p:sp>
        <p:sp>
          <p:nvSpPr>
            <p:cNvPr id="14" name="object 9">
              <a:extLst>
                <a:ext uri="{FF2B5EF4-FFF2-40B4-BE49-F238E27FC236}">
                  <a16:creationId xmlns:a16="http://schemas.microsoft.com/office/drawing/2014/main" id="{793FF504-08FE-DA22-F9AA-878E750CC60C}"/>
                </a:ext>
              </a:extLst>
            </p:cNvPr>
            <p:cNvSpPr/>
            <p:nvPr/>
          </p:nvSpPr>
          <p:spPr>
            <a:xfrm>
              <a:off x="9255751" y="164174"/>
              <a:ext cx="337820" cy="73025"/>
            </a:xfrm>
            <a:custGeom>
              <a:avLst/>
              <a:gdLst/>
              <a:ahLst/>
              <a:cxnLst/>
              <a:rect l="l" t="t" r="r" b="b"/>
              <a:pathLst>
                <a:path w="337820" h="73025">
                  <a:moveTo>
                    <a:pt x="335368" y="0"/>
                  </a:moveTo>
                  <a:lnTo>
                    <a:pt x="0" y="7531"/>
                  </a:lnTo>
                  <a:lnTo>
                    <a:pt x="1371" y="72478"/>
                  </a:lnTo>
                  <a:lnTo>
                    <a:pt x="337248" y="54216"/>
                  </a:lnTo>
                  <a:lnTo>
                    <a:pt x="335368" y="0"/>
                  </a:lnTo>
                  <a:close/>
                </a:path>
              </a:pathLst>
            </a:custGeom>
            <a:solidFill>
              <a:srgbClr val="EC7700"/>
            </a:solidFill>
          </p:spPr>
          <p:txBody>
            <a:bodyPr wrap="square" lIns="0" tIns="0" rIns="0" bIns="0" rtlCol="0"/>
            <a:lstStyle/>
            <a:p>
              <a:endParaRPr/>
            </a:p>
          </p:txBody>
        </p:sp>
        <p:sp>
          <p:nvSpPr>
            <p:cNvPr id="15" name="object 10">
              <a:extLst>
                <a:ext uri="{FF2B5EF4-FFF2-40B4-BE49-F238E27FC236}">
                  <a16:creationId xmlns:a16="http://schemas.microsoft.com/office/drawing/2014/main" id="{539053D2-C542-3618-ED44-AF995BD7E086}"/>
                </a:ext>
              </a:extLst>
            </p:cNvPr>
            <p:cNvSpPr/>
            <p:nvPr/>
          </p:nvSpPr>
          <p:spPr>
            <a:xfrm>
              <a:off x="8821594" y="183147"/>
              <a:ext cx="364490" cy="77470"/>
            </a:xfrm>
            <a:custGeom>
              <a:avLst/>
              <a:gdLst/>
              <a:ahLst/>
              <a:cxnLst/>
              <a:rect l="l" t="t" r="r" b="b"/>
              <a:pathLst>
                <a:path w="364490" h="77470">
                  <a:moveTo>
                    <a:pt x="362737" y="0"/>
                  </a:moveTo>
                  <a:lnTo>
                    <a:pt x="0" y="29705"/>
                  </a:lnTo>
                  <a:lnTo>
                    <a:pt x="292" y="77165"/>
                  </a:lnTo>
                  <a:lnTo>
                    <a:pt x="363905" y="57391"/>
                  </a:lnTo>
                  <a:lnTo>
                    <a:pt x="362737" y="0"/>
                  </a:lnTo>
                  <a:close/>
                </a:path>
              </a:pathLst>
            </a:custGeom>
            <a:solidFill>
              <a:srgbClr val="EEA200"/>
            </a:solidFill>
          </p:spPr>
          <p:txBody>
            <a:bodyPr wrap="square" lIns="0" tIns="0" rIns="0" bIns="0" rtlCol="0"/>
            <a:lstStyle/>
            <a:p>
              <a:endParaRPr/>
            </a:p>
          </p:txBody>
        </p:sp>
        <p:sp>
          <p:nvSpPr>
            <p:cNvPr id="16" name="object 11">
              <a:extLst>
                <a:ext uri="{FF2B5EF4-FFF2-40B4-BE49-F238E27FC236}">
                  <a16:creationId xmlns:a16="http://schemas.microsoft.com/office/drawing/2014/main" id="{7620A0B3-49DC-A46B-E1A8-CDC3A4F571D7}"/>
                </a:ext>
              </a:extLst>
            </p:cNvPr>
            <p:cNvSpPr/>
            <p:nvPr/>
          </p:nvSpPr>
          <p:spPr>
            <a:xfrm>
              <a:off x="6614766" y="224871"/>
              <a:ext cx="1257300" cy="155575"/>
            </a:xfrm>
            <a:custGeom>
              <a:avLst/>
              <a:gdLst/>
              <a:ahLst/>
              <a:cxnLst/>
              <a:rect l="l" t="t" r="r" b="b"/>
              <a:pathLst>
                <a:path w="1257300" h="155575">
                  <a:moveTo>
                    <a:pt x="1256195" y="0"/>
                  </a:moveTo>
                  <a:lnTo>
                    <a:pt x="1625" y="13665"/>
                  </a:lnTo>
                  <a:lnTo>
                    <a:pt x="0" y="155422"/>
                  </a:lnTo>
                  <a:lnTo>
                    <a:pt x="1256728" y="87096"/>
                  </a:lnTo>
                  <a:lnTo>
                    <a:pt x="1256195" y="0"/>
                  </a:lnTo>
                  <a:close/>
                </a:path>
              </a:pathLst>
            </a:custGeom>
            <a:solidFill>
              <a:srgbClr val="EEA300"/>
            </a:solidFill>
          </p:spPr>
          <p:txBody>
            <a:bodyPr wrap="square" lIns="0" tIns="0" rIns="0" bIns="0" rtlCol="0"/>
            <a:lstStyle/>
            <a:p>
              <a:endParaRPr/>
            </a:p>
          </p:txBody>
        </p:sp>
        <p:sp>
          <p:nvSpPr>
            <p:cNvPr id="17" name="object 12">
              <a:extLst>
                <a:ext uri="{FF2B5EF4-FFF2-40B4-BE49-F238E27FC236}">
                  <a16:creationId xmlns:a16="http://schemas.microsoft.com/office/drawing/2014/main" id="{3EF9E32B-1462-7B09-CB3D-4B5F505A5E52}"/>
                </a:ext>
              </a:extLst>
            </p:cNvPr>
            <p:cNvSpPr/>
            <p:nvPr/>
          </p:nvSpPr>
          <p:spPr>
            <a:xfrm>
              <a:off x="7431847" y="3"/>
              <a:ext cx="454025" cy="158750"/>
            </a:xfrm>
            <a:custGeom>
              <a:avLst/>
              <a:gdLst/>
              <a:ahLst/>
              <a:cxnLst/>
              <a:rect l="l" t="t" r="r" b="b"/>
              <a:pathLst>
                <a:path w="454025" h="158750">
                  <a:moveTo>
                    <a:pt x="451840" y="0"/>
                  </a:moveTo>
                  <a:lnTo>
                    <a:pt x="0" y="0"/>
                  </a:lnTo>
                  <a:lnTo>
                    <a:pt x="3225" y="158584"/>
                  </a:lnTo>
                  <a:lnTo>
                    <a:pt x="454012" y="109918"/>
                  </a:lnTo>
                  <a:lnTo>
                    <a:pt x="451840" y="0"/>
                  </a:lnTo>
                  <a:close/>
                </a:path>
              </a:pathLst>
            </a:custGeom>
            <a:solidFill>
              <a:srgbClr val="EC7700"/>
            </a:solidFill>
          </p:spPr>
          <p:txBody>
            <a:bodyPr wrap="square" lIns="0" tIns="0" rIns="0" bIns="0" rtlCol="0"/>
            <a:lstStyle/>
            <a:p>
              <a:endParaRPr/>
            </a:p>
          </p:txBody>
        </p:sp>
        <p:sp>
          <p:nvSpPr>
            <p:cNvPr id="18" name="object 13">
              <a:extLst>
                <a:ext uri="{FF2B5EF4-FFF2-40B4-BE49-F238E27FC236}">
                  <a16:creationId xmlns:a16="http://schemas.microsoft.com/office/drawing/2014/main" id="{B3350A6A-80E6-EB57-32F2-D907DA6D6AAE}"/>
                </a:ext>
              </a:extLst>
            </p:cNvPr>
            <p:cNvSpPr/>
            <p:nvPr/>
          </p:nvSpPr>
          <p:spPr>
            <a:xfrm>
              <a:off x="6548602" y="12"/>
              <a:ext cx="2185035" cy="224154"/>
            </a:xfrm>
            <a:custGeom>
              <a:avLst/>
              <a:gdLst/>
              <a:ahLst/>
              <a:cxnLst/>
              <a:rect l="l" t="t" r="r" b="b"/>
              <a:pathLst>
                <a:path w="2185034" h="224154">
                  <a:moveTo>
                    <a:pt x="795540" y="109804"/>
                  </a:moveTo>
                  <a:lnTo>
                    <a:pt x="794334" y="0"/>
                  </a:lnTo>
                  <a:lnTo>
                    <a:pt x="1143" y="0"/>
                  </a:lnTo>
                  <a:lnTo>
                    <a:pt x="0" y="142443"/>
                  </a:lnTo>
                  <a:lnTo>
                    <a:pt x="795540" y="109804"/>
                  </a:lnTo>
                  <a:close/>
                </a:path>
                <a:path w="2185034" h="224154">
                  <a:moveTo>
                    <a:pt x="2184450" y="147231"/>
                  </a:moveTo>
                  <a:lnTo>
                    <a:pt x="2170290" y="0"/>
                  </a:lnTo>
                  <a:lnTo>
                    <a:pt x="1471536" y="0"/>
                  </a:lnTo>
                  <a:lnTo>
                    <a:pt x="1479169" y="223913"/>
                  </a:lnTo>
                  <a:lnTo>
                    <a:pt x="2184450" y="147231"/>
                  </a:lnTo>
                  <a:close/>
                </a:path>
              </a:pathLst>
            </a:custGeom>
            <a:solidFill>
              <a:srgbClr val="A22A52"/>
            </a:solidFill>
          </p:spPr>
          <p:txBody>
            <a:bodyPr wrap="square" lIns="0" tIns="0" rIns="0" bIns="0" rtlCol="0"/>
            <a:lstStyle/>
            <a:p>
              <a:endParaRPr/>
            </a:p>
          </p:txBody>
        </p:sp>
        <p:sp>
          <p:nvSpPr>
            <p:cNvPr id="19" name="object 14">
              <a:extLst>
                <a:ext uri="{FF2B5EF4-FFF2-40B4-BE49-F238E27FC236}">
                  <a16:creationId xmlns:a16="http://schemas.microsoft.com/office/drawing/2014/main" id="{627EB840-3053-9D49-1F85-EB46326016CF}"/>
                </a:ext>
              </a:extLst>
            </p:cNvPr>
            <p:cNvSpPr/>
            <p:nvPr/>
          </p:nvSpPr>
          <p:spPr>
            <a:xfrm>
              <a:off x="8172543" y="251805"/>
              <a:ext cx="572770" cy="43815"/>
            </a:xfrm>
            <a:custGeom>
              <a:avLst/>
              <a:gdLst/>
              <a:ahLst/>
              <a:cxnLst/>
              <a:rect l="l" t="t" r="r" b="b"/>
              <a:pathLst>
                <a:path w="572770" h="43814">
                  <a:moveTo>
                    <a:pt x="572312" y="0"/>
                  </a:moveTo>
                  <a:lnTo>
                    <a:pt x="0" y="43802"/>
                  </a:lnTo>
                  <a:lnTo>
                    <a:pt x="572185" y="12699"/>
                  </a:lnTo>
                  <a:lnTo>
                    <a:pt x="572312" y="0"/>
                  </a:lnTo>
                  <a:close/>
                </a:path>
              </a:pathLst>
            </a:custGeom>
            <a:solidFill>
              <a:srgbClr val="EC7700"/>
            </a:solidFill>
          </p:spPr>
          <p:txBody>
            <a:bodyPr wrap="square" lIns="0" tIns="0" rIns="0" bIns="0" rtlCol="0"/>
            <a:lstStyle/>
            <a:p>
              <a:endParaRPr/>
            </a:p>
          </p:txBody>
        </p:sp>
        <p:sp>
          <p:nvSpPr>
            <p:cNvPr id="20" name="object 15">
              <a:extLst>
                <a:ext uri="{FF2B5EF4-FFF2-40B4-BE49-F238E27FC236}">
                  <a16:creationId xmlns:a16="http://schemas.microsoft.com/office/drawing/2014/main" id="{30FDA4BD-D8F9-60AF-8E9E-F7AB062F06FE}"/>
                </a:ext>
              </a:extLst>
            </p:cNvPr>
            <p:cNvSpPr/>
            <p:nvPr/>
          </p:nvSpPr>
          <p:spPr>
            <a:xfrm>
              <a:off x="5164912" y="67627"/>
              <a:ext cx="1328420" cy="391160"/>
            </a:xfrm>
            <a:custGeom>
              <a:avLst/>
              <a:gdLst/>
              <a:ahLst/>
              <a:cxnLst/>
              <a:rect l="l" t="t" r="r" b="b"/>
              <a:pathLst>
                <a:path w="1328420" h="391159">
                  <a:moveTo>
                    <a:pt x="795197" y="348259"/>
                  </a:moveTo>
                  <a:lnTo>
                    <a:pt x="5778" y="359829"/>
                  </a:lnTo>
                  <a:lnTo>
                    <a:pt x="8890" y="391007"/>
                  </a:lnTo>
                  <a:lnTo>
                    <a:pt x="795197" y="348259"/>
                  </a:lnTo>
                  <a:close/>
                </a:path>
                <a:path w="1328420" h="391159">
                  <a:moveTo>
                    <a:pt x="1317485" y="87160"/>
                  </a:moveTo>
                  <a:lnTo>
                    <a:pt x="1316951" y="0"/>
                  </a:lnTo>
                  <a:lnTo>
                    <a:pt x="0" y="37071"/>
                  </a:lnTo>
                  <a:lnTo>
                    <a:pt x="711" y="153289"/>
                  </a:lnTo>
                  <a:lnTo>
                    <a:pt x="1317485" y="87160"/>
                  </a:lnTo>
                  <a:close/>
                </a:path>
                <a:path w="1328420" h="391159">
                  <a:moveTo>
                    <a:pt x="1328369" y="280797"/>
                  </a:moveTo>
                  <a:lnTo>
                    <a:pt x="1308277" y="164693"/>
                  </a:lnTo>
                  <a:lnTo>
                    <a:pt x="1193" y="230771"/>
                  </a:lnTo>
                  <a:lnTo>
                    <a:pt x="1676" y="310299"/>
                  </a:lnTo>
                  <a:lnTo>
                    <a:pt x="1328369" y="280797"/>
                  </a:lnTo>
                  <a:close/>
                </a:path>
              </a:pathLst>
            </a:custGeom>
            <a:solidFill>
              <a:srgbClr val="A22A52"/>
            </a:solidFill>
          </p:spPr>
          <p:txBody>
            <a:bodyPr wrap="square" lIns="0" tIns="0" rIns="0" bIns="0" rtlCol="0"/>
            <a:lstStyle/>
            <a:p>
              <a:endParaRPr/>
            </a:p>
          </p:txBody>
        </p:sp>
        <p:sp>
          <p:nvSpPr>
            <p:cNvPr id="21" name="object 16">
              <a:extLst>
                <a:ext uri="{FF2B5EF4-FFF2-40B4-BE49-F238E27FC236}">
                  <a16:creationId xmlns:a16="http://schemas.microsoft.com/office/drawing/2014/main" id="{4A690277-835F-7ED2-4C7E-6548B5D3A0F3}"/>
                </a:ext>
              </a:extLst>
            </p:cNvPr>
            <p:cNvSpPr/>
            <p:nvPr/>
          </p:nvSpPr>
          <p:spPr>
            <a:xfrm>
              <a:off x="5118609" y="3"/>
              <a:ext cx="547370" cy="20955"/>
            </a:xfrm>
            <a:custGeom>
              <a:avLst/>
              <a:gdLst/>
              <a:ahLst/>
              <a:cxnLst/>
              <a:rect l="l" t="t" r="r" b="b"/>
              <a:pathLst>
                <a:path w="547370" h="20955">
                  <a:moveTo>
                    <a:pt x="547331" y="0"/>
                  </a:moveTo>
                  <a:lnTo>
                    <a:pt x="38" y="0"/>
                  </a:lnTo>
                  <a:lnTo>
                    <a:pt x="0" y="20904"/>
                  </a:lnTo>
                  <a:lnTo>
                    <a:pt x="547331" y="0"/>
                  </a:lnTo>
                  <a:close/>
                </a:path>
              </a:pathLst>
            </a:custGeom>
            <a:solidFill>
              <a:srgbClr val="EC7700"/>
            </a:solidFill>
          </p:spPr>
          <p:txBody>
            <a:bodyPr wrap="square" lIns="0" tIns="0" rIns="0" bIns="0" rtlCol="0"/>
            <a:lstStyle/>
            <a:p>
              <a:endParaRPr/>
            </a:p>
          </p:txBody>
        </p:sp>
        <p:sp>
          <p:nvSpPr>
            <p:cNvPr id="22" name="object 17">
              <a:extLst>
                <a:ext uri="{FF2B5EF4-FFF2-40B4-BE49-F238E27FC236}">
                  <a16:creationId xmlns:a16="http://schemas.microsoft.com/office/drawing/2014/main" id="{8FE4C31C-EEC6-97C3-1798-042AE5DB74C0}"/>
                </a:ext>
              </a:extLst>
            </p:cNvPr>
            <p:cNvSpPr/>
            <p:nvPr/>
          </p:nvSpPr>
          <p:spPr>
            <a:xfrm>
              <a:off x="4806923" y="132224"/>
              <a:ext cx="259079" cy="346710"/>
            </a:xfrm>
            <a:custGeom>
              <a:avLst/>
              <a:gdLst/>
              <a:ahLst/>
              <a:cxnLst/>
              <a:rect l="l" t="t" r="r" b="b"/>
              <a:pathLst>
                <a:path w="259079" h="346709">
                  <a:moveTo>
                    <a:pt x="256870" y="0"/>
                  </a:moveTo>
                  <a:lnTo>
                    <a:pt x="10375" y="26187"/>
                  </a:lnTo>
                  <a:lnTo>
                    <a:pt x="0" y="346341"/>
                  </a:lnTo>
                  <a:lnTo>
                    <a:pt x="258889" y="332270"/>
                  </a:lnTo>
                  <a:lnTo>
                    <a:pt x="256870" y="0"/>
                  </a:lnTo>
                  <a:close/>
                </a:path>
              </a:pathLst>
            </a:custGeom>
            <a:solidFill>
              <a:srgbClr val="A22A52"/>
            </a:solidFill>
          </p:spPr>
          <p:txBody>
            <a:bodyPr wrap="square" lIns="0" tIns="0" rIns="0" bIns="0" rtlCol="0"/>
            <a:lstStyle/>
            <a:p>
              <a:endParaRPr/>
            </a:p>
          </p:txBody>
        </p:sp>
        <p:sp>
          <p:nvSpPr>
            <p:cNvPr id="23" name="object 18">
              <a:extLst>
                <a:ext uri="{FF2B5EF4-FFF2-40B4-BE49-F238E27FC236}">
                  <a16:creationId xmlns:a16="http://schemas.microsoft.com/office/drawing/2014/main" id="{7A8812EC-7F22-9712-753E-5EAEFD4406EA}"/>
                </a:ext>
              </a:extLst>
            </p:cNvPr>
            <p:cNvSpPr/>
            <p:nvPr/>
          </p:nvSpPr>
          <p:spPr>
            <a:xfrm>
              <a:off x="4212018" y="12"/>
              <a:ext cx="839469" cy="504825"/>
            </a:xfrm>
            <a:custGeom>
              <a:avLst/>
              <a:gdLst/>
              <a:ahLst/>
              <a:cxnLst/>
              <a:rect l="l" t="t" r="r" b="b"/>
              <a:pathLst>
                <a:path w="839470" h="504825">
                  <a:moveTo>
                    <a:pt x="86804" y="81381"/>
                  </a:moveTo>
                  <a:lnTo>
                    <a:pt x="86309" y="0"/>
                  </a:lnTo>
                  <a:lnTo>
                    <a:pt x="0" y="0"/>
                  </a:lnTo>
                  <a:lnTo>
                    <a:pt x="533" y="88074"/>
                  </a:lnTo>
                  <a:lnTo>
                    <a:pt x="86804" y="81381"/>
                  </a:lnTo>
                  <a:close/>
                </a:path>
                <a:path w="839470" h="504825">
                  <a:moveTo>
                    <a:pt x="494309" y="165239"/>
                  </a:moveTo>
                  <a:lnTo>
                    <a:pt x="136740" y="179743"/>
                  </a:lnTo>
                  <a:lnTo>
                    <a:pt x="119951" y="504380"/>
                  </a:lnTo>
                  <a:lnTo>
                    <a:pt x="486194" y="484479"/>
                  </a:lnTo>
                  <a:lnTo>
                    <a:pt x="494309" y="165239"/>
                  </a:lnTo>
                  <a:close/>
                </a:path>
                <a:path w="839470" h="504825">
                  <a:moveTo>
                    <a:pt x="839089" y="76809"/>
                  </a:moveTo>
                  <a:lnTo>
                    <a:pt x="835672" y="0"/>
                  </a:lnTo>
                  <a:lnTo>
                    <a:pt x="142748" y="0"/>
                  </a:lnTo>
                  <a:lnTo>
                    <a:pt x="148463" y="81013"/>
                  </a:lnTo>
                  <a:lnTo>
                    <a:pt x="839089" y="76809"/>
                  </a:lnTo>
                  <a:close/>
                </a:path>
              </a:pathLst>
            </a:custGeom>
            <a:solidFill>
              <a:srgbClr val="EEA300"/>
            </a:solidFill>
          </p:spPr>
          <p:txBody>
            <a:bodyPr wrap="square" lIns="0" tIns="0" rIns="0" bIns="0" rtlCol="0"/>
            <a:lstStyle/>
            <a:p>
              <a:endParaRPr/>
            </a:p>
          </p:txBody>
        </p:sp>
        <p:sp>
          <p:nvSpPr>
            <p:cNvPr id="24" name="object 19">
              <a:extLst>
                <a:ext uri="{FF2B5EF4-FFF2-40B4-BE49-F238E27FC236}">
                  <a16:creationId xmlns:a16="http://schemas.microsoft.com/office/drawing/2014/main" id="{6C4B5F87-4EAC-FBA7-5CB8-08D5B7D64F41}"/>
                </a:ext>
              </a:extLst>
            </p:cNvPr>
            <p:cNvSpPr/>
            <p:nvPr/>
          </p:nvSpPr>
          <p:spPr>
            <a:xfrm>
              <a:off x="3225920" y="174144"/>
              <a:ext cx="1030605" cy="390525"/>
            </a:xfrm>
            <a:custGeom>
              <a:avLst/>
              <a:gdLst/>
              <a:ahLst/>
              <a:cxnLst/>
              <a:rect l="l" t="t" r="r" b="b"/>
              <a:pathLst>
                <a:path w="1030604" h="390525">
                  <a:moveTo>
                    <a:pt x="1030312" y="0"/>
                  </a:moveTo>
                  <a:lnTo>
                    <a:pt x="6769" y="12407"/>
                  </a:lnTo>
                  <a:lnTo>
                    <a:pt x="0" y="390372"/>
                  </a:lnTo>
                  <a:lnTo>
                    <a:pt x="1012799" y="335318"/>
                  </a:lnTo>
                  <a:lnTo>
                    <a:pt x="1030312" y="0"/>
                  </a:lnTo>
                  <a:close/>
                </a:path>
              </a:pathLst>
            </a:custGeom>
            <a:solidFill>
              <a:srgbClr val="A22A52"/>
            </a:solidFill>
          </p:spPr>
          <p:txBody>
            <a:bodyPr wrap="square" lIns="0" tIns="0" rIns="0" bIns="0" rtlCol="0"/>
            <a:lstStyle/>
            <a:p>
              <a:endParaRPr/>
            </a:p>
          </p:txBody>
        </p:sp>
        <p:sp>
          <p:nvSpPr>
            <p:cNvPr id="25" name="object 20">
              <a:extLst>
                <a:ext uri="{FF2B5EF4-FFF2-40B4-BE49-F238E27FC236}">
                  <a16:creationId xmlns:a16="http://schemas.microsoft.com/office/drawing/2014/main" id="{8E09BC16-04F1-06FC-8448-E1818A8D7573}"/>
                </a:ext>
              </a:extLst>
            </p:cNvPr>
            <p:cNvSpPr/>
            <p:nvPr/>
          </p:nvSpPr>
          <p:spPr>
            <a:xfrm>
              <a:off x="2548347" y="152587"/>
              <a:ext cx="622935" cy="448945"/>
            </a:xfrm>
            <a:custGeom>
              <a:avLst/>
              <a:gdLst/>
              <a:ahLst/>
              <a:cxnLst/>
              <a:rect l="l" t="t" r="r" b="b"/>
              <a:pathLst>
                <a:path w="622935" h="448945">
                  <a:moveTo>
                    <a:pt x="184658" y="0"/>
                  </a:moveTo>
                  <a:lnTo>
                    <a:pt x="0" y="448767"/>
                  </a:lnTo>
                  <a:lnTo>
                    <a:pt x="602780" y="416001"/>
                  </a:lnTo>
                  <a:lnTo>
                    <a:pt x="622579" y="15824"/>
                  </a:lnTo>
                  <a:lnTo>
                    <a:pt x="184658" y="0"/>
                  </a:lnTo>
                  <a:close/>
                </a:path>
              </a:pathLst>
            </a:custGeom>
            <a:solidFill>
              <a:srgbClr val="EC7700"/>
            </a:solidFill>
          </p:spPr>
          <p:txBody>
            <a:bodyPr wrap="square" lIns="0" tIns="0" rIns="0" bIns="0" rtlCol="0"/>
            <a:lstStyle/>
            <a:p>
              <a:endParaRPr/>
            </a:p>
          </p:txBody>
        </p:sp>
        <p:sp>
          <p:nvSpPr>
            <p:cNvPr id="26" name="object 21">
              <a:extLst>
                <a:ext uri="{FF2B5EF4-FFF2-40B4-BE49-F238E27FC236}">
                  <a16:creationId xmlns:a16="http://schemas.microsoft.com/office/drawing/2014/main" id="{A246D67D-8644-1096-473A-11C907CFEB4D}"/>
                </a:ext>
              </a:extLst>
            </p:cNvPr>
            <p:cNvSpPr/>
            <p:nvPr/>
          </p:nvSpPr>
          <p:spPr>
            <a:xfrm>
              <a:off x="3873373" y="12"/>
              <a:ext cx="253365" cy="101600"/>
            </a:xfrm>
            <a:custGeom>
              <a:avLst/>
              <a:gdLst/>
              <a:ahLst/>
              <a:cxnLst/>
              <a:rect l="l" t="t" r="r" b="b"/>
              <a:pathLst>
                <a:path w="253364" h="101600">
                  <a:moveTo>
                    <a:pt x="94805" y="0"/>
                  </a:moveTo>
                  <a:lnTo>
                    <a:pt x="2819" y="0"/>
                  </a:lnTo>
                  <a:lnTo>
                    <a:pt x="0" y="83972"/>
                  </a:lnTo>
                  <a:lnTo>
                    <a:pt x="92519" y="89585"/>
                  </a:lnTo>
                  <a:lnTo>
                    <a:pt x="94805" y="0"/>
                  </a:lnTo>
                  <a:close/>
                </a:path>
                <a:path w="253364" h="101600">
                  <a:moveTo>
                    <a:pt x="253034" y="0"/>
                  </a:moveTo>
                  <a:lnTo>
                    <a:pt x="172910" y="0"/>
                  </a:lnTo>
                  <a:lnTo>
                    <a:pt x="172770" y="101434"/>
                  </a:lnTo>
                  <a:lnTo>
                    <a:pt x="252895" y="94767"/>
                  </a:lnTo>
                  <a:lnTo>
                    <a:pt x="253034" y="0"/>
                  </a:lnTo>
                  <a:close/>
                </a:path>
              </a:pathLst>
            </a:custGeom>
            <a:solidFill>
              <a:srgbClr val="EEA300"/>
            </a:solidFill>
          </p:spPr>
          <p:txBody>
            <a:bodyPr wrap="square" lIns="0" tIns="0" rIns="0" bIns="0" rtlCol="0"/>
            <a:lstStyle/>
            <a:p>
              <a:endParaRPr/>
            </a:p>
          </p:txBody>
        </p:sp>
        <p:sp>
          <p:nvSpPr>
            <p:cNvPr id="27" name="object 22">
              <a:extLst>
                <a:ext uri="{FF2B5EF4-FFF2-40B4-BE49-F238E27FC236}">
                  <a16:creationId xmlns:a16="http://schemas.microsoft.com/office/drawing/2014/main" id="{1D6EFF65-55D5-4044-17FA-399F5A8353F2}"/>
                </a:ext>
              </a:extLst>
            </p:cNvPr>
            <p:cNvSpPr/>
            <p:nvPr/>
          </p:nvSpPr>
          <p:spPr>
            <a:xfrm>
              <a:off x="3546787" y="3"/>
              <a:ext cx="271145" cy="98425"/>
            </a:xfrm>
            <a:custGeom>
              <a:avLst/>
              <a:gdLst/>
              <a:ahLst/>
              <a:cxnLst/>
              <a:rect l="l" t="t" r="r" b="b"/>
              <a:pathLst>
                <a:path w="271145" h="98425">
                  <a:moveTo>
                    <a:pt x="270573" y="0"/>
                  </a:moveTo>
                  <a:lnTo>
                    <a:pt x="0" y="0"/>
                  </a:lnTo>
                  <a:lnTo>
                    <a:pt x="67691" y="97891"/>
                  </a:lnTo>
                  <a:lnTo>
                    <a:pt x="271043" y="78155"/>
                  </a:lnTo>
                  <a:lnTo>
                    <a:pt x="270573" y="0"/>
                  </a:lnTo>
                  <a:close/>
                </a:path>
              </a:pathLst>
            </a:custGeom>
            <a:solidFill>
              <a:srgbClr val="EC7700"/>
            </a:solidFill>
          </p:spPr>
          <p:txBody>
            <a:bodyPr wrap="square" lIns="0" tIns="0" rIns="0" bIns="0" rtlCol="0"/>
            <a:lstStyle/>
            <a:p>
              <a:endParaRPr/>
            </a:p>
          </p:txBody>
        </p:sp>
        <p:sp>
          <p:nvSpPr>
            <p:cNvPr id="28" name="object 23">
              <a:extLst>
                <a:ext uri="{FF2B5EF4-FFF2-40B4-BE49-F238E27FC236}">
                  <a16:creationId xmlns:a16="http://schemas.microsoft.com/office/drawing/2014/main" id="{85F39EA0-BB31-D2EC-1A48-ABE24245E265}"/>
                </a:ext>
              </a:extLst>
            </p:cNvPr>
            <p:cNvSpPr/>
            <p:nvPr/>
          </p:nvSpPr>
          <p:spPr>
            <a:xfrm>
              <a:off x="2781768" y="3"/>
              <a:ext cx="672465" cy="92710"/>
            </a:xfrm>
            <a:custGeom>
              <a:avLst/>
              <a:gdLst/>
              <a:ahLst/>
              <a:cxnLst/>
              <a:rect l="l" t="t" r="r" b="b"/>
              <a:pathLst>
                <a:path w="672464" h="92710">
                  <a:moveTo>
                    <a:pt x="612432" y="0"/>
                  </a:moveTo>
                  <a:lnTo>
                    <a:pt x="13449" y="0"/>
                  </a:lnTo>
                  <a:lnTo>
                    <a:pt x="0" y="59791"/>
                  </a:lnTo>
                  <a:lnTo>
                    <a:pt x="672338" y="92684"/>
                  </a:lnTo>
                  <a:lnTo>
                    <a:pt x="612432" y="0"/>
                  </a:lnTo>
                  <a:close/>
                </a:path>
              </a:pathLst>
            </a:custGeom>
            <a:solidFill>
              <a:srgbClr val="A22A52"/>
            </a:solidFill>
          </p:spPr>
          <p:txBody>
            <a:bodyPr wrap="square" lIns="0" tIns="0" rIns="0" bIns="0" rtlCol="0"/>
            <a:lstStyle/>
            <a:p>
              <a:endParaRPr/>
            </a:p>
          </p:txBody>
        </p:sp>
        <p:sp>
          <p:nvSpPr>
            <p:cNvPr id="29" name="object 24">
              <a:extLst>
                <a:ext uri="{FF2B5EF4-FFF2-40B4-BE49-F238E27FC236}">
                  <a16:creationId xmlns:a16="http://schemas.microsoft.com/office/drawing/2014/main" id="{FFC7C017-B793-4B5B-F137-368993B89039}"/>
                </a:ext>
              </a:extLst>
            </p:cNvPr>
            <p:cNvSpPr/>
            <p:nvPr/>
          </p:nvSpPr>
          <p:spPr>
            <a:xfrm>
              <a:off x="1615955" y="3"/>
              <a:ext cx="1075690" cy="178435"/>
            </a:xfrm>
            <a:custGeom>
              <a:avLst/>
              <a:gdLst/>
              <a:ahLst/>
              <a:cxnLst/>
              <a:rect l="l" t="t" r="r" b="b"/>
              <a:pathLst>
                <a:path w="1075689" h="178435">
                  <a:moveTo>
                    <a:pt x="1075245" y="0"/>
                  </a:moveTo>
                  <a:lnTo>
                    <a:pt x="0" y="0"/>
                  </a:lnTo>
                  <a:lnTo>
                    <a:pt x="1079" y="177876"/>
                  </a:lnTo>
                  <a:lnTo>
                    <a:pt x="1036624" y="109905"/>
                  </a:lnTo>
                  <a:lnTo>
                    <a:pt x="1075245" y="0"/>
                  </a:lnTo>
                  <a:close/>
                </a:path>
              </a:pathLst>
            </a:custGeom>
            <a:solidFill>
              <a:srgbClr val="EC7700"/>
            </a:solidFill>
          </p:spPr>
          <p:txBody>
            <a:bodyPr wrap="square" lIns="0" tIns="0" rIns="0" bIns="0" rtlCol="0"/>
            <a:lstStyle/>
            <a:p>
              <a:endParaRPr/>
            </a:p>
          </p:txBody>
        </p:sp>
        <p:sp>
          <p:nvSpPr>
            <p:cNvPr id="30" name="object 25">
              <a:extLst>
                <a:ext uri="{FF2B5EF4-FFF2-40B4-BE49-F238E27FC236}">
                  <a16:creationId xmlns:a16="http://schemas.microsoft.com/office/drawing/2014/main" id="{9C701FB3-BA24-FBE8-3893-80218C1EB2E0}"/>
                </a:ext>
              </a:extLst>
            </p:cNvPr>
            <p:cNvSpPr/>
            <p:nvPr/>
          </p:nvSpPr>
          <p:spPr>
            <a:xfrm>
              <a:off x="1441018" y="183946"/>
              <a:ext cx="1205865" cy="457834"/>
            </a:xfrm>
            <a:custGeom>
              <a:avLst/>
              <a:gdLst/>
              <a:ahLst/>
              <a:cxnLst/>
              <a:rect l="l" t="t" r="r" b="b"/>
              <a:pathLst>
                <a:path w="1205864" h="457834">
                  <a:moveTo>
                    <a:pt x="1084529" y="333743"/>
                  </a:moveTo>
                  <a:lnTo>
                    <a:pt x="30314" y="370967"/>
                  </a:lnTo>
                  <a:lnTo>
                    <a:pt x="0" y="457492"/>
                  </a:lnTo>
                  <a:lnTo>
                    <a:pt x="1035735" y="420344"/>
                  </a:lnTo>
                  <a:lnTo>
                    <a:pt x="1084529" y="333743"/>
                  </a:lnTo>
                  <a:close/>
                </a:path>
                <a:path w="1205864" h="457834">
                  <a:moveTo>
                    <a:pt x="1132801" y="154597"/>
                  </a:moveTo>
                  <a:lnTo>
                    <a:pt x="60401" y="247459"/>
                  </a:lnTo>
                  <a:lnTo>
                    <a:pt x="48399" y="303034"/>
                  </a:lnTo>
                  <a:lnTo>
                    <a:pt x="1108659" y="241084"/>
                  </a:lnTo>
                  <a:lnTo>
                    <a:pt x="1132801" y="154597"/>
                  </a:lnTo>
                  <a:close/>
                </a:path>
                <a:path w="1205864" h="457834">
                  <a:moveTo>
                    <a:pt x="1205839" y="0"/>
                  </a:moveTo>
                  <a:lnTo>
                    <a:pt x="108826" y="99174"/>
                  </a:lnTo>
                  <a:lnTo>
                    <a:pt x="72275" y="173393"/>
                  </a:lnTo>
                  <a:lnTo>
                    <a:pt x="1181747" y="92646"/>
                  </a:lnTo>
                  <a:lnTo>
                    <a:pt x="1205839" y="0"/>
                  </a:lnTo>
                  <a:close/>
                </a:path>
              </a:pathLst>
            </a:custGeom>
            <a:solidFill>
              <a:srgbClr val="EEA300"/>
            </a:solidFill>
          </p:spPr>
          <p:txBody>
            <a:bodyPr wrap="square" lIns="0" tIns="0" rIns="0" bIns="0" rtlCol="0"/>
            <a:lstStyle/>
            <a:p>
              <a:endParaRPr/>
            </a:p>
          </p:txBody>
        </p:sp>
        <p:sp>
          <p:nvSpPr>
            <p:cNvPr id="31" name="object 26">
              <a:extLst>
                <a:ext uri="{FF2B5EF4-FFF2-40B4-BE49-F238E27FC236}">
                  <a16:creationId xmlns:a16="http://schemas.microsoft.com/office/drawing/2014/main" id="{38679A01-81FF-5C33-2054-DA4BB9B0808D}"/>
                </a:ext>
              </a:extLst>
            </p:cNvPr>
            <p:cNvSpPr/>
            <p:nvPr/>
          </p:nvSpPr>
          <p:spPr>
            <a:xfrm>
              <a:off x="290462" y="308523"/>
              <a:ext cx="1136650" cy="415925"/>
            </a:xfrm>
            <a:custGeom>
              <a:avLst/>
              <a:gdLst/>
              <a:ahLst/>
              <a:cxnLst/>
              <a:rect l="l" t="t" r="r" b="b"/>
              <a:pathLst>
                <a:path w="1136650" h="415925">
                  <a:moveTo>
                    <a:pt x="1136205" y="0"/>
                  </a:moveTo>
                  <a:lnTo>
                    <a:pt x="237363" y="239788"/>
                  </a:lnTo>
                  <a:lnTo>
                    <a:pt x="0" y="415582"/>
                  </a:lnTo>
                  <a:lnTo>
                    <a:pt x="1009192" y="360718"/>
                  </a:lnTo>
                  <a:lnTo>
                    <a:pt x="1136205" y="0"/>
                  </a:lnTo>
                  <a:close/>
                </a:path>
              </a:pathLst>
            </a:custGeom>
            <a:solidFill>
              <a:srgbClr val="EC7700"/>
            </a:solidFill>
          </p:spPr>
          <p:txBody>
            <a:bodyPr wrap="square" lIns="0" tIns="0" rIns="0" bIns="0" rtlCol="0"/>
            <a:lstStyle/>
            <a:p>
              <a:endParaRPr/>
            </a:p>
          </p:txBody>
        </p:sp>
        <p:sp>
          <p:nvSpPr>
            <p:cNvPr id="32" name="object 27">
              <a:extLst>
                <a:ext uri="{FF2B5EF4-FFF2-40B4-BE49-F238E27FC236}">
                  <a16:creationId xmlns:a16="http://schemas.microsoft.com/office/drawing/2014/main" id="{BC427AAA-E8FD-AD09-0DDF-A326C11170A9}"/>
                </a:ext>
              </a:extLst>
            </p:cNvPr>
            <p:cNvSpPr/>
            <p:nvPr/>
          </p:nvSpPr>
          <p:spPr>
            <a:xfrm>
              <a:off x="0" y="3"/>
              <a:ext cx="383540" cy="715010"/>
            </a:xfrm>
            <a:custGeom>
              <a:avLst/>
              <a:gdLst/>
              <a:ahLst/>
              <a:cxnLst/>
              <a:rect l="l" t="t" r="r" b="b"/>
              <a:pathLst>
                <a:path w="383540" h="715010">
                  <a:moveTo>
                    <a:pt x="377977" y="0"/>
                  </a:moveTo>
                  <a:lnTo>
                    <a:pt x="0" y="0"/>
                  </a:lnTo>
                  <a:lnTo>
                    <a:pt x="0" y="714565"/>
                  </a:lnTo>
                  <a:lnTo>
                    <a:pt x="382968" y="476935"/>
                  </a:lnTo>
                  <a:lnTo>
                    <a:pt x="377977" y="0"/>
                  </a:lnTo>
                  <a:close/>
                </a:path>
              </a:pathLst>
            </a:custGeom>
            <a:solidFill>
              <a:srgbClr val="A22A52"/>
            </a:solidFill>
          </p:spPr>
          <p:txBody>
            <a:bodyPr wrap="square" lIns="0" tIns="0" rIns="0" bIns="0" rtlCol="0"/>
            <a:lstStyle/>
            <a:p>
              <a:endParaRPr/>
            </a:p>
          </p:txBody>
        </p:sp>
        <p:sp>
          <p:nvSpPr>
            <p:cNvPr id="33" name="object 28">
              <a:extLst>
                <a:ext uri="{FF2B5EF4-FFF2-40B4-BE49-F238E27FC236}">
                  <a16:creationId xmlns:a16="http://schemas.microsoft.com/office/drawing/2014/main" id="{D351C2DD-BC71-1359-5CAB-1D0DDB62F7C9}"/>
                </a:ext>
              </a:extLst>
            </p:cNvPr>
            <p:cNvSpPr/>
            <p:nvPr/>
          </p:nvSpPr>
          <p:spPr>
            <a:xfrm>
              <a:off x="465631" y="3"/>
              <a:ext cx="542925" cy="462915"/>
            </a:xfrm>
            <a:custGeom>
              <a:avLst/>
              <a:gdLst/>
              <a:ahLst/>
              <a:cxnLst/>
              <a:rect l="l" t="t" r="r" b="b"/>
              <a:pathLst>
                <a:path w="542925" h="462915">
                  <a:moveTo>
                    <a:pt x="518502" y="0"/>
                  </a:moveTo>
                  <a:lnTo>
                    <a:pt x="723" y="0"/>
                  </a:lnTo>
                  <a:lnTo>
                    <a:pt x="0" y="462368"/>
                  </a:lnTo>
                  <a:lnTo>
                    <a:pt x="542785" y="281012"/>
                  </a:lnTo>
                  <a:lnTo>
                    <a:pt x="518502" y="0"/>
                  </a:lnTo>
                  <a:close/>
                </a:path>
              </a:pathLst>
            </a:custGeom>
            <a:solidFill>
              <a:srgbClr val="EEA300"/>
            </a:solidFill>
          </p:spPr>
          <p:txBody>
            <a:bodyPr wrap="square" lIns="0" tIns="0" rIns="0" bIns="0" rtlCol="0"/>
            <a:lstStyle/>
            <a:p>
              <a:endParaRPr/>
            </a:p>
          </p:txBody>
        </p:sp>
        <p:sp>
          <p:nvSpPr>
            <p:cNvPr id="34" name="object 29">
              <a:extLst>
                <a:ext uri="{FF2B5EF4-FFF2-40B4-BE49-F238E27FC236}">
                  <a16:creationId xmlns:a16="http://schemas.microsoft.com/office/drawing/2014/main" id="{47C780DC-4841-4F69-8C57-8456D2B9E7E4}"/>
                </a:ext>
              </a:extLst>
            </p:cNvPr>
            <p:cNvSpPr/>
            <p:nvPr/>
          </p:nvSpPr>
          <p:spPr>
            <a:xfrm>
              <a:off x="1099821" y="3"/>
              <a:ext cx="412750" cy="267335"/>
            </a:xfrm>
            <a:custGeom>
              <a:avLst/>
              <a:gdLst/>
              <a:ahLst/>
              <a:cxnLst/>
              <a:rect l="l" t="t" r="r" b="b"/>
              <a:pathLst>
                <a:path w="412750" h="267335">
                  <a:moveTo>
                    <a:pt x="412254" y="0"/>
                  </a:moveTo>
                  <a:lnTo>
                    <a:pt x="0" y="0"/>
                  </a:lnTo>
                  <a:lnTo>
                    <a:pt x="12115" y="267271"/>
                  </a:lnTo>
                  <a:lnTo>
                    <a:pt x="400177" y="197091"/>
                  </a:lnTo>
                  <a:lnTo>
                    <a:pt x="412254" y="0"/>
                  </a:lnTo>
                  <a:close/>
                </a:path>
              </a:pathLst>
            </a:custGeom>
            <a:solidFill>
              <a:srgbClr val="A22A52"/>
            </a:solidFill>
          </p:spPr>
          <p:txBody>
            <a:bodyPr wrap="square" lIns="0" tIns="0" rIns="0" bIns="0" rtlCol="0"/>
            <a:lstStyle/>
            <a:p>
              <a:endParaRPr/>
            </a:p>
          </p:txBody>
        </p:sp>
      </p:grpSp>
      <p:pic>
        <p:nvPicPr>
          <p:cNvPr id="35" name="Picture 34">
            <a:extLst>
              <a:ext uri="{FF2B5EF4-FFF2-40B4-BE49-F238E27FC236}">
                <a16:creationId xmlns:a16="http://schemas.microsoft.com/office/drawing/2014/main" id="{0F336EF0-776A-6048-51A2-A916AE4126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411942"/>
            <a:ext cx="1975104" cy="1446058"/>
          </a:xfrm>
          <a:prstGeom prst="rect">
            <a:avLst/>
          </a:prstGeom>
        </p:spPr>
      </p:pic>
    </p:spTree>
    <p:extLst>
      <p:ext uri="{BB962C8B-B14F-4D97-AF65-F5344CB8AC3E}">
        <p14:creationId xmlns:p14="http://schemas.microsoft.com/office/powerpoint/2010/main" val="2667754277"/>
      </p:ext>
    </p:extLst>
  </p:cSld>
  <p:clrMap bg1="lt1" tx1="dk1" bg2="lt2" tx2="dk2" accent1="accent1" accent2="accent2" accent3="accent3" accent4="accent4" accent5="accent5" accent6="accent6" hlink="hlink" folHlink="folHlink"/>
  <p:sldLayoutIdLst>
    <p:sldLayoutId id="2147483684" r:id="rId1"/>
    <p:sldLayoutId id="214748373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object 2">
            <a:extLst>
              <a:ext uri="{FF2B5EF4-FFF2-40B4-BE49-F238E27FC236}">
                <a16:creationId xmlns:a16="http://schemas.microsoft.com/office/drawing/2014/main" id="{3CF26B2C-5082-9EBC-F6E3-D216D897C4E2}"/>
              </a:ext>
            </a:extLst>
          </p:cNvPr>
          <p:cNvGrpSpPr/>
          <p:nvPr userDrawn="1"/>
        </p:nvGrpSpPr>
        <p:grpSpPr>
          <a:xfrm>
            <a:off x="0" y="0"/>
            <a:ext cx="9144000" cy="970211"/>
            <a:chOff x="0" y="3"/>
            <a:chExt cx="13004800" cy="1379855"/>
          </a:xfrm>
        </p:grpSpPr>
        <p:sp>
          <p:nvSpPr>
            <p:cNvPr id="8" name="object 3">
              <a:extLst>
                <a:ext uri="{FF2B5EF4-FFF2-40B4-BE49-F238E27FC236}">
                  <a16:creationId xmlns:a16="http://schemas.microsoft.com/office/drawing/2014/main" id="{4DA1C53F-5B2C-D3C5-3143-F844DEE5795E}"/>
                </a:ext>
              </a:extLst>
            </p:cNvPr>
            <p:cNvSpPr/>
            <p:nvPr/>
          </p:nvSpPr>
          <p:spPr>
            <a:xfrm>
              <a:off x="0" y="3"/>
              <a:ext cx="13004800" cy="1379855"/>
            </a:xfrm>
            <a:custGeom>
              <a:avLst/>
              <a:gdLst/>
              <a:ahLst/>
              <a:cxnLst/>
              <a:rect l="l" t="t" r="r" b="b"/>
              <a:pathLst>
                <a:path w="13004800" h="1379855">
                  <a:moveTo>
                    <a:pt x="13004800" y="0"/>
                  </a:moveTo>
                  <a:lnTo>
                    <a:pt x="0" y="0"/>
                  </a:lnTo>
                  <a:lnTo>
                    <a:pt x="0" y="743102"/>
                  </a:lnTo>
                  <a:lnTo>
                    <a:pt x="9551352" y="243319"/>
                  </a:lnTo>
                  <a:lnTo>
                    <a:pt x="9625876" y="1212011"/>
                  </a:lnTo>
                  <a:lnTo>
                    <a:pt x="12960426" y="1379677"/>
                  </a:lnTo>
                  <a:lnTo>
                    <a:pt x="13004800" y="167005"/>
                  </a:lnTo>
                  <a:lnTo>
                    <a:pt x="13004800" y="0"/>
                  </a:lnTo>
                  <a:close/>
                </a:path>
              </a:pathLst>
            </a:custGeom>
            <a:solidFill>
              <a:srgbClr val="F02127"/>
            </a:solidFill>
          </p:spPr>
          <p:txBody>
            <a:bodyPr wrap="square" lIns="0" tIns="0" rIns="0" bIns="0" rtlCol="0"/>
            <a:lstStyle/>
            <a:p>
              <a:endParaRPr/>
            </a:p>
          </p:txBody>
        </p:sp>
        <p:sp>
          <p:nvSpPr>
            <p:cNvPr id="9" name="object 4">
              <a:extLst>
                <a:ext uri="{FF2B5EF4-FFF2-40B4-BE49-F238E27FC236}">
                  <a16:creationId xmlns:a16="http://schemas.microsoft.com/office/drawing/2014/main" id="{8F1A4BDB-EEE1-2A46-5067-21EEF1700B46}"/>
                </a:ext>
              </a:extLst>
            </p:cNvPr>
            <p:cNvSpPr/>
            <p:nvPr/>
          </p:nvSpPr>
          <p:spPr>
            <a:xfrm>
              <a:off x="6947967" y="12"/>
              <a:ext cx="2856230" cy="1221105"/>
            </a:xfrm>
            <a:custGeom>
              <a:avLst/>
              <a:gdLst/>
              <a:ahLst/>
              <a:cxnLst/>
              <a:rect l="l" t="t" r="r" b="b"/>
              <a:pathLst>
                <a:path w="2856229" h="1221105">
                  <a:moveTo>
                    <a:pt x="1097724" y="322110"/>
                  </a:moveTo>
                  <a:lnTo>
                    <a:pt x="1089850" y="0"/>
                  </a:lnTo>
                  <a:lnTo>
                    <a:pt x="0" y="0"/>
                  </a:lnTo>
                  <a:lnTo>
                    <a:pt x="30391" y="333692"/>
                  </a:lnTo>
                  <a:lnTo>
                    <a:pt x="543775" y="351091"/>
                  </a:lnTo>
                  <a:lnTo>
                    <a:pt x="1097724" y="322110"/>
                  </a:lnTo>
                  <a:close/>
                </a:path>
                <a:path w="2856229" h="1221105">
                  <a:moveTo>
                    <a:pt x="2855988" y="1220965"/>
                  </a:moveTo>
                  <a:lnTo>
                    <a:pt x="2825369" y="511175"/>
                  </a:lnTo>
                  <a:lnTo>
                    <a:pt x="2623185" y="500608"/>
                  </a:lnTo>
                  <a:lnTo>
                    <a:pt x="2677909" y="1212011"/>
                  </a:lnTo>
                  <a:lnTo>
                    <a:pt x="2855988" y="1220965"/>
                  </a:lnTo>
                  <a:close/>
                </a:path>
              </a:pathLst>
            </a:custGeom>
            <a:solidFill>
              <a:srgbClr val="A22A52"/>
            </a:solidFill>
          </p:spPr>
          <p:txBody>
            <a:bodyPr wrap="square" lIns="0" tIns="0" rIns="0" bIns="0" rtlCol="0"/>
            <a:lstStyle/>
            <a:p>
              <a:endParaRPr/>
            </a:p>
          </p:txBody>
        </p:sp>
        <p:sp>
          <p:nvSpPr>
            <p:cNvPr id="10" name="object 5">
              <a:extLst>
                <a:ext uri="{FF2B5EF4-FFF2-40B4-BE49-F238E27FC236}">
                  <a16:creationId xmlns:a16="http://schemas.microsoft.com/office/drawing/2014/main" id="{875D1215-0E07-5275-ECA1-12B2D95A0F69}"/>
                </a:ext>
              </a:extLst>
            </p:cNvPr>
            <p:cNvSpPr/>
            <p:nvPr/>
          </p:nvSpPr>
          <p:spPr>
            <a:xfrm>
              <a:off x="9015235" y="16546"/>
              <a:ext cx="793115" cy="401320"/>
            </a:xfrm>
            <a:custGeom>
              <a:avLst/>
              <a:gdLst/>
              <a:ahLst/>
              <a:cxnLst/>
              <a:rect l="l" t="t" r="r" b="b"/>
              <a:pathLst>
                <a:path w="793115" h="401320">
                  <a:moveTo>
                    <a:pt x="0" y="0"/>
                  </a:moveTo>
                  <a:lnTo>
                    <a:pt x="10299" y="254292"/>
                  </a:lnTo>
                  <a:lnTo>
                    <a:pt x="536117" y="226783"/>
                  </a:lnTo>
                  <a:lnTo>
                    <a:pt x="548640" y="389496"/>
                  </a:lnTo>
                  <a:lnTo>
                    <a:pt x="770013" y="400951"/>
                  </a:lnTo>
                  <a:lnTo>
                    <a:pt x="792670" y="20129"/>
                  </a:lnTo>
                  <a:lnTo>
                    <a:pt x="0" y="0"/>
                  </a:lnTo>
                  <a:close/>
                </a:path>
              </a:pathLst>
            </a:custGeom>
            <a:solidFill>
              <a:srgbClr val="EEA300"/>
            </a:solidFill>
          </p:spPr>
          <p:txBody>
            <a:bodyPr wrap="square" lIns="0" tIns="0" rIns="0" bIns="0" rtlCol="0"/>
            <a:lstStyle/>
            <a:p>
              <a:endParaRPr/>
            </a:p>
          </p:txBody>
        </p:sp>
        <p:sp>
          <p:nvSpPr>
            <p:cNvPr id="11" name="object 6">
              <a:extLst>
                <a:ext uri="{FF2B5EF4-FFF2-40B4-BE49-F238E27FC236}">
                  <a16:creationId xmlns:a16="http://schemas.microsoft.com/office/drawing/2014/main" id="{3841D126-F007-8192-DF0A-BD05E69AAB30}"/>
                </a:ext>
              </a:extLst>
            </p:cNvPr>
            <p:cNvSpPr/>
            <p:nvPr/>
          </p:nvSpPr>
          <p:spPr>
            <a:xfrm>
              <a:off x="8481099" y="3"/>
              <a:ext cx="448945" cy="297180"/>
            </a:xfrm>
            <a:custGeom>
              <a:avLst/>
              <a:gdLst/>
              <a:ahLst/>
              <a:cxnLst/>
              <a:rect l="l" t="t" r="r" b="b"/>
              <a:pathLst>
                <a:path w="448945" h="297180">
                  <a:moveTo>
                    <a:pt x="446659" y="0"/>
                  </a:moveTo>
                  <a:lnTo>
                    <a:pt x="0" y="0"/>
                  </a:lnTo>
                  <a:lnTo>
                    <a:pt x="46837" y="296875"/>
                  </a:lnTo>
                  <a:lnTo>
                    <a:pt x="448335" y="275869"/>
                  </a:lnTo>
                  <a:lnTo>
                    <a:pt x="446659" y="0"/>
                  </a:lnTo>
                  <a:close/>
                </a:path>
              </a:pathLst>
            </a:custGeom>
            <a:solidFill>
              <a:srgbClr val="A22A52"/>
            </a:solidFill>
          </p:spPr>
          <p:txBody>
            <a:bodyPr wrap="square" lIns="0" tIns="0" rIns="0" bIns="0" rtlCol="0"/>
            <a:lstStyle/>
            <a:p>
              <a:endParaRPr/>
            </a:p>
          </p:txBody>
        </p:sp>
        <p:sp>
          <p:nvSpPr>
            <p:cNvPr id="12" name="object 7">
              <a:extLst>
                <a:ext uri="{FF2B5EF4-FFF2-40B4-BE49-F238E27FC236}">
                  <a16:creationId xmlns:a16="http://schemas.microsoft.com/office/drawing/2014/main" id="{FA59A080-25BD-DC8E-77AC-8638E3263962}"/>
                </a:ext>
              </a:extLst>
            </p:cNvPr>
            <p:cNvSpPr/>
            <p:nvPr/>
          </p:nvSpPr>
          <p:spPr>
            <a:xfrm>
              <a:off x="8141794" y="57588"/>
              <a:ext cx="309880" cy="259079"/>
            </a:xfrm>
            <a:custGeom>
              <a:avLst/>
              <a:gdLst/>
              <a:ahLst/>
              <a:cxnLst/>
              <a:rect l="l" t="t" r="r" b="b"/>
              <a:pathLst>
                <a:path w="309879" h="259079">
                  <a:moveTo>
                    <a:pt x="280809" y="0"/>
                  </a:moveTo>
                  <a:lnTo>
                    <a:pt x="0" y="1714"/>
                  </a:lnTo>
                  <a:lnTo>
                    <a:pt x="13258" y="258800"/>
                  </a:lnTo>
                  <a:lnTo>
                    <a:pt x="309359" y="243306"/>
                  </a:lnTo>
                  <a:lnTo>
                    <a:pt x="280809" y="0"/>
                  </a:lnTo>
                  <a:close/>
                </a:path>
              </a:pathLst>
            </a:custGeom>
            <a:solidFill>
              <a:srgbClr val="F02127"/>
            </a:solidFill>
          </p:spPr>
          <p:txBody>
            <a:bodyPr wrap="square" lIns="0" tIns="0" rIns="0" bIns="0" rtlCol="0"/>
            <a:lstStyle/>
            <a:p>
              <a:endParaRPr/>
            </a:p>
          </p:txBody>
        </p:sp>
        <p:sp>
          <p:nvSpPr>
            <p:cNvPr id="13" name="object 8">
              <a:extLst>
                <a:ext uri="{FF2B5EF4-FFF2-40B4-BE49-F238E27FC236}">
                  <a16:creationId xmlns:a16="http://schemas.microsoft.com/office/drawing/2014/main" id="{A0363E27-BE05-0B88-5CE1-8ABD6646D2B7}"/>
                </a:ext>
              </a:extLst>
            </p:cNvPr>
            <p:cNvSpPr/>
            <p:nvPr/>
          </p:nvSpPr>
          <p:spPr>
            <a:xfrm>
              <a:off x="6285063" y="3"/>
              <a:ext cx="589915" cy="380365"/>
            </a:xfrm>
            <a:custGeom>
              <a:avLst/>
              <a:gdLst/>
              <a:ahLst/>
              <a:cxnLst/>
              <a:rect l="l" t="t" r="r" b="b"/>
              <a:pathLst>
                <a:path w="589915" h="380365">
                  <a:moveTo>
                    <a:pt x="568363" y="0"/>
                  </a:moveTo>
                  <a:lnTo>
                    <a:pt x="0" y="0"/>
                  </a:lnTo>
                  <a:lnTo>
                    <a:pt x="52590" y="380301"/>
                  </a:lnTo>
                  <a:lnTo>
                    <a:pt x="589508" y="334314"/>
                  </a:lnTo>
                  <a:lnTo>
                    <a:pt x="568363" y="0"/>
                  </a:lnTo>
                  <a:close/>
                </a:path>
              </a:pathLst>
            </a:custGeom>
            <a:solidFill>
              <a:srgbClr val="EEA200"/>
            </a:solidFill>
          </p:spPr>
          <p:txBody>
            <a:bodyPr wrap="square" lIns="0" tIns="0" rIns="0" bIns="0" rtlCol="0"/>
            <a:lstStyle/>
            <a:p>
              <a:endParaRPr/>
            </a:p>
          </p:txBody>
        </p:sp>
        <p:sp>
          <p:nvSpPr>
            <p:cNvPr id="14" name="object 9">
              <a:extLst>
                <a:ext uri="{FF2B5EF4-FFF2-40B4-BE49-F238E27FC236}">
                  <a16:creationId xmlns:a16="http://schemas.microsoft.com/office/drawing/2014/main" id="{4F62DBBA-5DAC-7593-E83B-6D8944A77903}"/>
                </a:ext>
              </a:extLst>
            </p:cNvPr>
            <p:cNvSpPr/>
            <p:nvPr/>
          </p:nvSpPr>
          <p:spPr>
            <a:xfrm>
              <a:off x="5541290" y="3"/>
              <a:ext cx="717550" cy="451484"/>
            </a:xfrm>
            <a:custGeom>
              <a:avLst/>
              <a:gdLst/>
              <a:ahLst/>
              <a:cxnLst/>
              <a:rect l="l" t="t" r="r" b="b"/>
              <a:pathLst>
                <a:path w="717550" h="451484">
                  <a:moveTo>
                    <a:pt x="666661" y="0"/>
                  </a:moveTo>
                  <a:lnTo>
                    <a:pt x="0" y="0"/>
                  </a:lnTo>
                  <a:lnTo>
                    <a:pt x="37871" y="451167"/>
                  </a:lnTo>
                  <a:lnTo>
                    <a:pt x="618934" y="420763"/>
                  </a:lnTo>
                  <a:lnTo>
                    <a:pt x="717194" y="411302"/>
                  </a:lnTo>
                  <a:lnTo>
                    <a:pt x="666661" y="0"/>
                  </a:lnTo>
                  <a:close/>
                </a:path>
              </a:pathLst>
            </a:custGeom>
            <a:solidFill>
              <a:srgbClr val="EC7700"/>
            </a:solidFill>
          </p:spPr>
          <p:txBody>
            <a:bodyPr wrap="square" lIns="0" tIns="0" rIns="0" bIns="0" rtlCol="0"/>
            <a:lstStyle/>
            <a:p>
              <a:endParaRPr/>
            </a:p>
          </p:txBody>
        </p:sp>
        <p:sp>
          <p:nvSpPr>
            <p:cNvPr id="15" name="object 10">
              <a:extLst>
                <a:ext uri="{FF2B5EF4-FFF2-40B4-BE49-F238E27FC236}">
                  <a16:creationId xmlns:a16="http://schemas.microsoft.com/office/drawing/2014/main" id="{277068B8-EAEC-50C4-BEA8-69D55A79A8CB}"/>
                </a:ext>
              </a:extLst>
            </p:cNvPr>
            <p:cNvSpPr/>
            <p:nvPr/>
          </p:nvSpPr>
          <p:spPr>
            <a:xfrm>
              <a:off x="4757555" y="3"/>
              <a:ext cx="715645" cy="483870"/>
            </a:xfrm>
            <a:custGeom>
              <a:avLst/>
              <a:gdLst/>
              <a:ahLst/>
              <a:cxnLst/>
              <a:rect l="l" t="t" r="r" b="b"/>
              <a:pathLst>
                <a:path w="715645" h="483870">
                  <a:moveTo>
                    <a:pt x="680529" y="0"/>
                  </a:moveTo>
                  <a:lnTo>
                    <a:pt x="7353" y="0"/>
                  </a:lnTo>
                  <a:lnTo>
                    <a:pt x="0" y="481634"/>
                  </a:lnTo>
                  <a:lnTo>
                    <a:pt x="202768" y="483552"/>
                  </a:lnTo>
                  <a:lnTo>
                    <a:pt x="715479" y="456717"/>
                  </a:lnTo>
                  <a:lnTo>
                    <a:pt x="680529" y="0"/>
                  </a:lnTo>
                  <a:close/>
                </a:path>
              </a:pathLst>
            </a:custGeom>
            <a:solidFill>
              <a:srgbClr val="A22A52"/>
            </a:solidFill>
          </p:spPr>
          <p:txBody>
            <a:bodyPr wrap="square" lIns="0" tIns="0" rIns="0" bIns="0" rtlCol="0"/>
            <a:lstStyle/>
            <a:p>
              <a:endParaRPr/>
            </a:p>
          </p:txBody>
        </p:sp>
        <p:sp>
          <p:nvSpPr>
            <p:cNvPr id="16" name="object 11">
              <a:extLst>
                <a:ext uri="{FF2B5EF4-FFF2-40B4-BE49-F238E27FC236}">
                  <a16:creationId xmlns:a16="http://schemas.microsoft.com/office/drawing/2014/main" id="{9BED7C00-47EF-296B-7B38-62415A5FF7F0}"/>
                </a:ext>
              </a:extLst>
            </p:cNvPr>
            <p:cNvSpPr/>
            <p:nvPr/>
          </p:nvSpPr>
          <p:spPr>
            <a:xfrm>
              <a:off x="3207423" y="12"/>
              <a:ext cx="1480820" cy="523240"/>
            </a:xfrm>
            <a:custGeom>
              <a:avLst/>
              <a:gdLst/>
              <a:ahLst/>
              <a:cxnLst/>
              <a:rect l="l" t="t" r="r" b="b"/>
              <a:pathLst>
                <a:path w="1480820" h="523240">
                  <a:moveTo>
                    <a:pt x="675386" y="0"/>
                  </a:moveTo>
                  <a:lnTo>
                    <a:pt x="0" y="0"/>
                  </a:lnTo>
                  <a:lnTo>
                    <a:pt x="2501" y="13690"/>
                  </a:lnTo>
                  <a:lnTo>
                    <a:pt x="675386" y="0"/>
                  </a:lnTo>
                  <a:close/>
                </a:path>
                <a:path w="1480820" h="523240">
                  <a:moveTo>
                    <a:pt x="1480477" y="497801"/>
                  </a:moveTo>
                  <a:lnTo>
                    <a:pt x="1480400" y="485063"/>
                  </a:lnTo>
                  <a:lnTo>
                    <a:pt x="998118" y="523036"/>
                  </a:lnTo>
                  <a:lnTo>
                    <a:pt x="1480477" y="497801"/>
                  </a:lnTo>
                  <a:close/>
                </a:path>
              </a:pathLst>
            </a:custGeom>
            <a:solidFill>
              <a:srgbClr val="EC7700"/>
            </a:solidFill>
          </p:spPr>
          <p:txBody>
            <a:bodyPr wrap="square" lIns="0" tIns="0" rIns="0" bIns="0" rtlCol="0"/>
            <a:lstStyle/>
            <a:p>
              <a:endParaRPr/>
            </a:p>
          </p:txBody>
        </p:sp>
        <p:sp>
          <p:nvSpPr>
            <p:cNvPr id="17" name="object 12">
              <a:extLst>
                <a:ext uri="{FF2B5EF4-FFF2-40B4-BE49-F238E27FC236}">
                  <a16:creationId xmlns:a16="http://schemas.microsoft.com/office/drawing/2014/main" id="{47656FC6-48FC-3B75-2687-82768028E377}"/>
                </a:ext>
              </a:extLst>
            </p:cNvPr>
            <p:cNvSpPr/>
            <p:nvPr/>
          </p:nvSpPr>
          <p:spPr>
            <a:xfrm>
              <a:off x="3171493" y="55133"/>
              <a:ext cx="564515" cy="470534"/>
            </a:xfrm>
            <a:custGeom>
              <a:avLst/>
              <a:gdLst/>
              <a:ahLst/>
              <a:cxnLst/>
              <a:rect l="l" t="t" r="r" b="b"/>
              <a:pathLst>
                <a:path w="564514" h="470534">
                  <a:moveTo>
                    <a:pt x="545109" y="0"/>
                  </a:moveTo>
                  <a:lnTo>
                    <a:pt x="0" y="42265"/>
                  </a:lnTo>
                  <a:lnTo>
                    <a:pt x="102781" y="470141"/>
                  </a:lnTo>
                  <a:lnTo>
                    <a:pt x="564451" y="433933"/>
                  </a:lnTo>
                  <a:lnTo>
                    <a:pt x="545109" y="0"/>
                  </a:lnTo>
                  <a:close/>
                </a:path>
              </a:pathLst>
            </a:custGeom>
            <a:solidFill>
              <a:srgbClr val="EEA300"/>
            </a:solidFill>
          </p:spPr>
          <p:txBody>
            <a:bodyPr wrap="square" lIns="0" tIns="0" rIns="0" bIns="0" rtlCol="0"/>
            <a:lstStyle/>
            <a:p>
              <a:endParaRPr/>
            </a:p>
          </p:txBody>
        </p:sp>
        <p:sp>
          <p:nvSpPr>
            <p:cNvPr id="18" name="object 13">
              <a:extLst>
                <a:ext uri="{FF2B5EF4-FFF2-40B4-BE49-F238E27FC236}">
                  <a16:creationId xmlns:a16="http://schemas.microsoft.com/office/drawing/2014/main" id="{38FC9FF2-F5F9-5A6E-E130-5A172E75DD1B}"/>
                </a:ext>
              </a:extLst>
            </p:cNvPr>
            <p:cNvSpPr/>
            <p:nvPr/>
          </p:nvSpPr>
          <p:spPr>
            <a:xfrm>
              <a:off x="3822349" y="60065"/>
              <a:ext cx="353060" cy="389890"/>
            </a:xfrm>
            <a:custGeom>
              <a:avLst/>
              <a:gdLst/>
              <a:ahLst/>
              <a:cxnLst/>
              <a:rect l="l" t="t" r="r" b="b"/>
              <a:pathLst>
                <a:path w="353060" h="389890">
                  <a:moveTo>
                    <a:pt x="0" y="0"/>
                  </a:moveTo>
                  <a:lnTo>
                    <a:pt x="13512" y="389445"/>
                  </a:lnTo>
                  <a:lnTo>
                    <a:pt x="352920" y="381825"/>
                  </a:lnTo>
                  <a:lnTo>
                    <a:pt x="345122" y="14592"/>
                  </a:lnTo>
                  <a:lnTo>
                    <a:pt x="0" y="0"/>
                  </a:lnTo>
                  <a:close/>
                </a:path>
              </a:pathLst>
            </a:custGeom>
            <a:solidFill>
              <a:srgbClr val="EC7700"/>
            </a:solidFill>
          </p:spPr>
          <p:txBody>
            <a:bodyPr wrap="square" lIns="0" tIns="0" rIns="0" bIns="0" rtlCol="0"/>
            <a:lstStyle/>
            <a:p>
              <a:endParaRPr/>
            </a:p>
          </p:txBody>
        </p:sp>
        <p:sp>
          <p:nvSpPr>
            <p:cNvPr id="19" name="object 14">
              <a:extLst>
                <a:ext uri="{FF2B5EF4-FFF2-40B4-BE49-F238E27FC236}">
                  <a16:creationId xmlns:a16="http://schemas.microsoft.com/office/drawing/2014/main" id="{8279F158-0FEB-FA7B-2F2A-FB46358D9B90}"/>
                </a:ext>
              </a:extLst>
            </p:cNvPr>
            <p:cNvSpPr/>
            <p:nvPr/>
          </p:nvSpPr>
          <p:spPr>
            <a:xfrm>
              <a:off x="4239649" y="46386"/>
              <a:ext cx="447675" cy="384175"/>
            </a:xfrm>
            <a:custGeom>
              <a:avLst/>
              <a:gdLst/>
              <a:ahLst/>
              <a:cxnLst/>
              <a:rect l="l" t="t" r="r" b="b"/>
              <a:pathLst>
                <a:path w="447675" h="384175">
                  <a:moveTo>
                    <a:pt x="0" y="0"/>
                  </a:moveTo>
                  <a:lnTo>
                    <a:pt x="7886" y="383933"/>
                  </a:lnTo>
                  <a:lnTo>
                    <a:pt x="447662" y="353428"/>
                  </a:lnTo>
                  <a:lnTo>
                    <a:pt x="445592" y="13995"/>
                  </a:lnTo>
                  <a:lnTo>
                    <a:pt x="0" y="0"/>
                  </a:lnTo>
                  <a:close/>
                </a:path>
              </a:pathLst>
            </a:custGeom>
            <a:solidFill>
              <a:srgbClr val="A22A52"/>
            </a:solidFill>
          </p:spPr>
          <p:txBody>
            <a:bodyPr wrap="square" lIns="0" tIns="0" rIns="0" bIns="0" rtlCol="0"/>
            <a:lstStyle/>
            <a:p>
              <a:endParaRPr/>
            </a:p>
          </p:txBody>
        </p:sp>
        <p:sp>
          <p:nvSpPr>
            <p:cNvPr id="20" name="object 15">
              <a:extLst>
                <a:ext uri="{FF2B5EF4-FFF2-40B4-BE49-F238E27FC236}">
                  <a16:creationId xmlns:a16="http://schemas.microsoft.com/office/drawing/2014/main" id="{3B1149C4-70EF-E90A-812C-FCB2BB44A6CC}"/>
                </a:ext>
              </a:extLst>
            </p:cNvPr>
            <p:cNvSpPr/>
            <p:nvPr/>
          </p:nvSpPr>
          <p:spPr>
            <a:xfrm>
              <a:off x="1383372" y="247288"/>
              <a:ext cx="1151255" cy="422909"/>
            </a:xfrm>
            <a:custGeom>
              <a:avLst/>
              <a:gdLst/>
              <a:ahLst/>
              <a:cxnLst/>
              <a:rect l="l" t="t" r="r" b="b"/>
              <a:pathLst>
                <a:path w="1151255" h="422909">
                  <a:moveTo>
                    <a:pt x="328104" y="0"/>
                  </a:moveTo>
                  <a:lnTo>
                    <a:pt x="0" y="122224"/>
                  </a:lnTo>
                  <a:lnTo>
                    <a:pt x="16954" y="422541"/>
                  </a:lnTo>
                  <a:lnTo>
                    <a:pt x="371894" y="403974"/>
                  </a:lnTo>
                  <a:lnTo>
                    <a:pt x="328104" y="0"/>
                  </a:lnTo>
                  <a:close/>
                </a:path>
                <a:path w="1151255" h="422909">
                  <a:moveTo>
                    <a:pt x="1106030" y="174409"/>
                  </a:moveTo>
                  <a:lnTo>
                    <a:pt x="595807" y="392252"/>
                  </a:lnTo>
                  <a:lnTo>
                    <a:pt x="1150937" y="363207"/>
                  </a:lnTo>
                  <a:lnTo>
                    <a:pt x="1106030" y="174409"/>
                  </a:lnTo>
                  <a:close/>
                </a:path>
              </a:pathLst>
            </a:custGeom>
            <a:solidFill>
              <a:srgbClr val="EC7700"/>
            </a:solidFill>
          </p:spPr>
          <p:txBody>
            <a:bodyPr wrap="square" lIns="0" tIns="0" rIns="0" bIns="0" rtlCol="0"/>
            <a:lstStyle/>
            <a:p>
              <a:endParaRPr/>
            </a:p>
          </p:txBody>
        </p:sp>
        <p:sp>
          <p:nvSpPr>
            <p:cNvPr id="21" name="object 16">
              <a:extLst>
                <a:ext uri="{FF2B5EF4-FFF2-40B4-BE49-F238E27FC236}">
                  <a16:creationId xmlns:a16="http://schemas.microsoft.com/office/drawing/2014/main" id="{9CA31637-74F7-0D72-0A49-8B6B45AF6840}"/>
                </a:ext>
              </a:extLst>
            </p:cNvPr>
            <p:cNvSpPr/>
            <p:nvPr/>
          </p:nvSpPr>
          <p:spPr>
            <a:xfrm>
              <a:off x="1799701" y="3"/>
              <a:ext cx="676275" cy="600075"/>
            </a:xfrm>
            <a:custGeom>
              <a:avLst/>
              <a:gdLst/>
              <a:ahLst/>
              <a:cxnLst/>
              <a:rect l="l" t="t" r="r" b="b"/>
              <a:pathLst>
                <a:path w="676275" h="600075">
                  <a:moveTo>
                    <a:pt x="600684" y="0"/>
                  </a:moveTo>
                  <a:lnTo>
                    <a:pt x="547458" y="0"/>
                  </a:lnTo>
                  <a:lnTo>
                    <a:pt x="0" y="214922"/>
                  </a:lnTo>
                  <a:lnTo>
                    <a:pt x="83680" y="599846"/>
                  </a:lnTo>
                  <a:lnTo>
                    <a:pt x="676059" y="321411"/>
                  </a:lnTo>
                  <a:lnTo>
                    <a:pt x="600684" y="0"/>
                  </a:lnTo>
                  <a:close/>
                </a:path>
              </a:pathLst>
            </a:custGeom>
            <a:solidFill>
              <a:srgbClr val="EEA200"/>
            </a:solidFill>
          </p:spPr>
          <p:txBody>
            <a:bodyPr wrap="square" lIns="0" tIns="0" rIns="0" bIns="0" rtlCol="0"/>
            <a:lstStyle/>
            <a:p>
              <a:endParaRPr/>
            </a:p>
          </p:txBody>
        </p:sp>
        <p:sp>
          <p:nvSpPr>
            <p:cNvPr id="22" name="object 17">
              <a:extLst>
                <a:ext uri="{FF2B5EF4-FFF2-40B4-BE49-F238E27FC236}">
                  <a16:creationId xmlns:a16="http://schemas.microsoft.com/office/drawing/2014/main" id="{8574A23C-B170-EB64-E2A0-0193129E6A92}"/>
                </a:ext>
              </a:extLst>
            </p:cNvPr>
            <p:cNvSpPr/>
            <p:nvPr/>
          </p:nvSpPr>
          <p:spPr>
            <a:xfrm>
              <a:off x="1326578" y="12"/>
              <a:ext cx="1895475" cy="605155"/>
            </a:xfrm>
            <a:custGeom>
              <a:avLst/>
              <a:gdLst/>
              <a:ahLst/>
              <a:cxnLst/>
              <a:rect l="l" t="t" r="r" b="b"/>
              <a:pathLst>
                <a:path w="1895475" h="605155">
                  <a:moveTo>
                    <a:pt x="824204" y="0"/>
                  </a:moveTo>
                  <a:lnTo>
                    <a:pt x="0" y="0"/>
                  </a:lnTo>
                  <a:lnTo>
                    <a:pt x="1993" y="328383"/>
                  </a:lnTo>
                  <a:lnTo>
                    <a:pt x="824204" y="0"/>
                  </a:lnTo>
                  <a:close/>
                </a:path>
                <a:path w="1895475" h="605155">
                  <a:moveTo>
                    <a:pt x="1895170" y="574522"/>
                  </a:moveTo>
                  <a:lnTo>
                    <a:pt x="1785340" y="0"/>
                  </a:lnTo>
                  <a:lnTo>
                    <a:pt x="1151559" y="0"/>
                  </a:lnTo>
                  <a:lnTo>
                    <a:pt x="1314221" y="604913"/>
                  </a:lnTo>
                  <a:lnTo>
                    <a:pt x="1895170" y="574522"/>
                  </a:lnTo>
                  <a:close/>
                </a:path>
              </a:pathLst>
            </a:custGeom>
            <a:solidFill>
              <a:srgbClr val="A22A52"/>
            </a:solidFill>
          </p:spPr>
          <p:txBody>
            <a:bodyPr wrap="square" lIns="0" tIns="0" rIns="0" bIns="0" rtlCol="0"/>
            <a:lstStyle/>
            <a:p>
              <a:endParaRPr/>
            </a:p>
          </p:txBody>
        </p:sp>
        <p:sp>
          <p:nvSpPr>
            <p:cNvPr id="23" name="object 18">
              <a:extLst>
                <a:ext uri="{FF2B5EF4-FFF2-40B4-BE49-F238E27FC236}">
                  <a16:creationId xmlns:a16="http://schemas.microsoft.com/office/drawing/2014/main" id="{628C0173-C977-1983-2F46-E7F97C11C8BD}"/>
                </a:ext>
              </a:extLst>
            </p:cNvPr>
            <p:cNvSpPr/>
            <p:nvPr/>
          </p:nvSpPr>
          <p:spPr>
            <a:xfrm>
              <a:off x="0" y="455763"/>
              <a:ext cx="1268095" cy="287655"/>
            </a:xfrm>
            <a:custGeom>
              <a:avLst/>
              <a:gdLst/>
              <a:ahLst/>
              <a:cxnLst/>
              <a:rect l="l" t="t" r="r" b="b"/>
              <a:pathLst>
                <a:path w="1268095" h="287655">
                  <a:moveTo>
                    <a:pt x="1267561" y="0"/>
                  </a:moveTo>
                  <a:lnTo>
                    <a:pt x="0" y="36918"/>
                  </a:lnTo>
                  <a:lnTo>
                    <a:pt x="0" y="287337"/>
                  </a:lnTo>
                  <a:lnTo>
                    <a:pt x="1042263" y="232803"/>
                  </a:lnTo>
                  <a:lnTo>
                    <a:pt x="1267561" y="0"/>
                  </a:lnTo>
                  <a:close/>
                </a:path>
              </a:pathLst>
            </a:custGeom>
            <a:solidFill>
              <a:srgbClr val="EC7700"/>
            </a:solidFill>
          </p:spPr>
          <p:txBody>
            <a:bodyPr wrap="square" lIns="0" tIns="0" rIns="0" bIns="0" rtlCol="0"/>
            <a:lstStyle/>
            <a:p>
              <a:endParaRPr/>
            </a:p>
          </p:txBody>
        </p:sp>
        <p:sp>
          <p:nvSpPr>
            <p:cNvPr id="24" name="object 19">
              <a:extLst>
                <a:ext uri="{FF2B5EF4-FFF2-40B4-BE49-F238E27FC236}">
                  <a16:creationId xmlns:a16="http://schemas.microsoft.com/office/drawing/2014/main" id="{175223D1-CFF0-7773-DD65-3218DD1CD73A}"/>
                </a:ext>
              </a:extLst>
            </p:cNvPr>
            <p:cNvSpPr/>
            <p:nvPr/>
          </p:nvSpPr>
          <p:spPr>
            <a:xfrm>
              <a:off x="0" y="3"/>
              <a:ext cx="1217295" cy="372110"/>
            </a:xfrm>
            <a:custGeom>
              <a:avLst/>
              <a:gdLst/>
              <a:ahLst/>
              <a:cxnLst/>
              <a:rect l="l" t="t" r="r" b="b"/>
              <a:pathLst>
                <a:path w="1217295" h="372110">
                  <a:moveTo>
                    <a:pt x="1216875" y="0"/>
                  </a:moveTo>
                  <a:lnTo>
                    <a:pt x="0" y="0"/>
                  </a:lnTo>
                  <a:lnTo>
                    <a:pt x="0" y="371640"/>
                  </a:lnTo>
                  <a:lnTo>
                    <a:pt x="1212037" y="358432"/>
                  </a:lnTo>
                  <a:lnTo>
                    <a:pt x="1216875" y="0"/>
                  </a:lnTo>
                  <a:close/>
                </a:path>
              </a:pathLst>
            </a:custGeom>
            <a:solidFill>
              <a:srgbClr val="EEA300"/>
            </a:solidFill>
          </p:spPr>
          <p:txBody>
            <a:bodyPr wrap="square" lIns="0" tIns="0" rIns="0" bIns="0" rtlCol="0"/>
            <a:lstStyle/>
            <a:p>
              <a:endParaRPr/>
            </a:p>
          </p:txBody>
        </p:sp>
        <p:sp>
          <p:nvSpPr>
            <p:cNvPr id="25" name="object 20">
              <a:extLst>
                <a:ext uri="{FF2B5EF4-FFF2-40B4-BE49-F238E27FC236}">
                  <a16:creationId xmlns:a16="http://schemas.microsoft.com/office/drawing/2014/main" id="{AF9A7A2F-B2A9-7026-7DC3-4CAF8CDF87A6}"/>
                </a:ext>
              </a:extLst>
            </p:cNvPr>
            <p:cNvSpPr/>
            <p:nvPr/>
          </p:nvSpPr>
          <p:spPr>
            <a:xfrm>
              <a:off x="1216324" y="603638"/>
              <a:ext cx="77470" cy="76200"/>
            </a:xfrm>
            <a:custGeom>
              <a:avLst/>
              <a:gdLst/>
              <a:ahLst/>
              <a:cxnLst/>
              <a:rect l="l" t="t" r="r" b="b"/>
              <a:pathLst>
                <a:path w="77469" h="76200">
                  <a:moveTo>
                    <a:pt x="72961" y="0"/>
                  </a:moveTo>
                  <a:lnTo>
                    <a:pt x="0" y="75819"/>
                  </a:lnTo>
                  <a:lnTo>
                    <a:pt x="77419" y="71767"/>
                  </a:lnTo>
                  <a:lnTo>
                    <a:pt x="72961" y="0"/>
                  </a:lnTo>
                  <a:close/>
                </a:path>
              </a:pathLst>
            </a:custGeom>
            <a:solidFill>
              <a:srgbClr val="A22A52"/>
            </a:solidFill>
          </p:spPr>
          <p:txBody>
            <a:bodyPr wrap="square" lIns="0" tIns="0" rIns="0" bIns="0" rtlCol="0"/>
            <a:lstStyle/>
            <a:p>
              <a:endParaRPr/>
            </a:p>
          </p:txBody>
        </p:sp>
        <p:sp>
          <p:nvSpPr>
            <p:cNvPr id="26" name="object 21">
              <a:extLst>
                <a:ext uri="{FF2B5EF4-FFF2-40B4-BE49-F238E27FC236}">
                  <a16:creationId xmlns:a16="http://schemas.microsoft.com/office/drawing/2014/main" id="{4B0476F9-99CC-23F8-1E91-9BEA4D04AA91}"/>
                </a:ext>
              </a:extLst>
            </p:cNvPr>
            <p:cNvSpPr/>
            <p:nvPr/>
          </p:nvSpPr>
          <p:spPr>
            <a:xfrm>
              <a:off x="12655764" y="1288294"/>
              <a:ext cx="308610" cy="91440"/>
            </a:xfrm>
            <a:custGeom>
              <a:avLst/>
              <a:gdLst/>
              <a:ahLst/>
              <a:cxnLst/>
              <a:rect l="l" t="t" r="r" b="b"/>
              <a:pathLst>
                <a:path w="308609" h="91440">
                  <a:moveTo>
                    <a:pt x="308013" y="0"/>
                  </a:moveTo>
                  <a:lnTo>
                    <a:pt x="0" y="42595"/>
                  </a:lnTo>
                  <a:lnTo>
                    <a:pt x="2882" y="76212"/>
                  </a:lnTo>
                  <a:lnTo>
                    <a:pt x="304673" y="91389"/>
                  </a:lnTo>
                  <a:lnTo>
                    <a:pt x="308013" y="0"/>
                  </a:lnTo>
                  <a:close/>
                </a:path>
              </a:pathLst>
            </a:custGeom>
            <a:solidFill>
              <a:srgbClr val="EEA200"/>
            </a:solidFill>
          </p:spPr>
          <p:txBody>
            <a:bodyPr wrap="square" lIns="0" tIns="0" rIns="0" bIns="0" rtlCol="0"/>
            <a:lstStyle/>
            <a:p>
              <a:endParaRPr/>
            </a:p>
          </p:txBody>
        </p:sp>
        <p:sp>
          <p:nvSpPr>
            <p:cNvPr id="27" name="object 22">
              <a:extLst>
                <a:ext uri="{FF2B5EF4-FFF2-40B4-BE49-F238E27FC236}">
                  <a16:creationId xmlns:a16="http://schemas.microsoft.com/office/drawing/2014/main" id="{BD8E7857-CBCC-4585-EF93-4BC71D2195DA}"/>
                </a:ext>
              </a:extLst>
            </p:cNvPr>
            <p:cNvSpPr/>
            <p:nvPr/>
          </p:nvSpPr>
          <p:spPr>
            <a:xfrm>
              <a:off x="12559592" y="527545"/>
              <a:ext cx="432434" cy="724535"/>
            </a:xfrm>
            <a:custGeom>
              <a:avLst/>
              <a:gdLst/>
              <a:ahLst/>
              <a:cxnLst/>
              <a:rect l="l" t="t" r="r" b="b"/>
              <a:pathLst>
                <a:path w="432434" h="724535">
                  <a:moveTo>
                    <a:pt x="432015" y="0"/>
                  </a:moveTo>
                  <a:lnTo>
                    <a:pt x="0" y="46964"/>
                  </a:lnTo>
                  <a:lnTo>
                    <a:pt x="65151" y="724166"/>
                  </a:lnTo>
                  <a:lnTo>
                    <a:pt x="407416" y="672261"/>
                  </a:lnTo>
                  <a:lnTo>
                    <a:pt x="432015" y="0"/>
                  </a:lnTo>
                  <a:close/>
                </a:path>
              </a:pathLst>
            </a:custGeom>
            <a:solidFill>
              <a:srgbClr val="EC7700"/>
            </a:solidFill>
          </p:spPr>
          <p:txBody>
            <a:bodyPr wrap="square" lIns="0" tIns="0" rIns="0" bIns="0" rtlCol="0"/>
            <a:lstStyle/>
            <a:p>
              <a:endParaRPr/>
            </a:p>
          </p:txBody>
        </p:sp>
        <p:sp>
          <p:nvSpPr>
            <p:cNvPr id="28" name="object 23">
              <a:extLst>
                <a:ext uri="{FF2B5EF4-FFF2-40B4-BE49-F238E27FC236}">
                  <a16:creationId xmlns:a16="http://schemas.microsoft.com/office/drawing/2014/main" id="{B4E3DDC9-303B-2C5C-7EC3-FA548A363E80}"/>
                </a:ext>
              </a:extLst>
            </p:cNvPr>
            <p:cNvSpPr/>
            <p:nvPr/>
          </p:nvSpPr>
          <p:spPr>
            <a:xfrm>
              <a:off x="12547657" y="3"/>
              <a:ext cx="457200" cy="469265"/>
            </a:xfrm>
            <a:custGeom>
              <a:avLst/>
              <a:gdLst/>
              <a:ahLst/>
              <a:cxnLst/>
              <a:rect l="l" t="t" r="r" b="b"/>
              <a:pathLst>
                <a:path w="457200" h="469265">
                  <a:moveTo>
                    <a:pt x="457149" y="0"/>
                  </a:moveTo>
                  <a:lnTo>
                    <a:pt x="4419" y="0"/>
                  </a:lnTo>
                  <a:lnTo>
                    <a:pt x="0" y="468680"/>
                  </a:lnTo>
                  <a:lnTo>
                    <a:pt x="447357" y="434441"/>
                  </a:lnTo>
                  <a:lnTo>
                    <a:pt x="457149" y="167005"/>
                  </a:lnTo>
                  <a:lnTo>
                    <a:pt x="457149" y="0"/>
                  </a:lnTo>
                  <a:close/>
                </a:path>
              </a:pathLst>
            </a:custGeom>
            <a:solidFill>
              <a:srgbClr val="A22A52"/>
            </a:solidFill>
          </p:spPr>
          <p:txBody>
            <a:bodyPr wrap="square" lIns="0" tIns="0" rIns="0" bIns="0" rtlCol="0"/>
            <a:lstStyle/>
            <a:p>
              <a:endParaRPr/>
            </a:p>
          </p:txBody>
        </p:sp>
        <p:sp>
          <p:nvSpPr>
            <p:cNvPr id="29" name="object 24">
              <a:extLst>
                <a:ext uri="{FF2B5EF4-FFF2-40B4-BE49-F238E27FC236}">
                  <a16:creationId xmlns:a16="http://schemas.microsoft.com/office/drawing/2014/main" id="{B2B6765A-74F0-5DAF-D5BC-084214125971}"/>
                </a:ext>
              </a:extLst>
            </p:cNvPr>
            <p:cNvSpPr/>
            <p:nvPr/>
          </p:nvSpPr>
          <p:spPr>
            <a:xfrm>
              <a:off x="11144170" y="593572"/>
              <a:ext cx="1334770" cy="738505"/>
            </a:xfrm>
            <a:custGeom>
              <a:avLst/>
              <a:gdLst/>
              <a:ahLst/>
              <a:cxnLst/>
              <a:rect l="l" t="t" r="r" b="b"/>
              <a:pathLst>
                <a:path w="1334770" h="738505">
                  <a:moveTo>
                    <a:pt x="1293444" y="0"/>
                  </a:moveTo>
                  <a:lnTo>
                    <a:pt x="0" y="105524"/>
                  </a:lnTo>
                  <a:lnTo>
                    <a:pt x="50584" y="697331"/>
                  </a:lnTo>
                  <a:lnTo>
                    <a:pt x="860399" y="738047"/>
                  </a:lnTo>
                  <a:lnTo>
                    <a:pt x="1334185" y="677341"/>
                  </a:lnTo>
                  <a:lnTo>
                    <a:pt x="1293444" y="0"/>
                  </a:lnTo>
                  <a:close/>
                </a:path>
              </a:pathLst>
            </a:custGeom>
            <a:solidFill>
              <a:srgbClr val="EEA300"/>
            </a:solidFill>
          </p:spPr>
          <p:txBody>
            <a:bodyPr wrap="square" lIns="0" tIns="0" rIns="0" bIns="0" rtlCol="0"/>
            <a:lstStyle/>
            <a:p>
              <a:endParaRPr/>
            </a:p>
          </p:txBody>
        </p:sp>
        <p:sp>
          <p:nvSpPr>
            <p:cNvPr id="30" name="object 25">
              <a:extLst>
                <a:ext uri="{FF2B5EF4-FFF2-40B4-BE49-F238E27FC236}">
                  <a16:creationId xmlns:a16="http://schemas.microsoft.com/office/drawing/2014/main" id="{C00A7FE3-DE57-9D2C-25E7-4E688BF08D3C}"/>
                </a:ext>
              </a:extLst>
            </p:cNvPr>
            <p:cNvSpPr/>
            <p:nvPr/>
          </p:nvSpPr>
          <p:spPr>
            <a:xfrm>
              <a:off x="11058656" y="3"/>
              <a:ext cx="1410970" cy="121920"/>
            </a:xfrm>
            <a:custGeom>
              <a:avLst/>
              <a:gdLst/>
              <a:ahLst/>
              <a:cxnLst/>
              <a:rect l="l" t="t" r="r" b="b"/>
              <a:pathLst>
                <a:path w="1410970" h="121920">
                  <a:moveTo>
                    <a:pt x="1410919" y="0"/>
                  </a:moveTo>
                  <a:lnTo>
                    <a:pt x="0" y="0"/>
                  </a:lnTo>
                  <a:lnTo>
                    <a:pt x="6642" y="121551"/>
                  </a:lnTo>
                  <a:lnTo>
                    <a:pt x="1408785" y="90766"/>
                  </a:lnTo>
                  <a:lnTo>
                    <a:pt x="1410919" y="0"/>
                  </a:lnTo>
                  <a:close/>
                </a:path>
              </a:pathLst>
            </a:custGeom>
            <a:solidFill>
              <a:srgbClr val="EEA200"/>
            </a:solidFill>
          </p:spPr>
          <p:txBody>
            <a:bodyPr wrap="square" lIns="0" tIns="0" rIns="0" bIns="0" rtlCol="0"/>
            <a:lstStyle/>
            <a:p>
              <a:endParaRPr/>
            </a:p>
          </p:txBody>
        </p:sp>
        <p:sp>
          <p:nvSpPr>
            <p:cNvPr id="31" name="object 26">
              <a:extLst>
                <a:ext uri="{FF2B5EF4-FFF2-40B4-BE49-F238E27FC236}">
                  <a16:creationId xmlns:a16="http://schemas.microsoft.com/office/drawing/2014/main" id="{274AD32A-F41E-4D47-F7D7-7AE1E97534E6}"/>
                </a:ext>
              </a:extLst>
            </p:cNvPr>
            <p:cNvSpPr/>
            <p:nvPr/>
          </p:nvSpPr>
          <p:spPr>
            <a:xfrm>
              <a:off x="11026852" y="178733"/>
              <a:ext cx="564515" cy="454659"/>
            </a:xfrm>
            <a:custGeom>
              <a:avLst/>
              <a:gdLst/>
              <a:ahLst/>
              <a:cxnLst/>
              <a:rect l="l" t="t" r="r" b="b"/>
              <a:pathLst>
                <a:path w="564515" h="454659">
                  <a:moveTo>
                    <a:pt x="561898" y="0"/>
                  </a:moveTo>
                  <a:lnTo>
                    <a:pt x="0" y="26530"/>
                  </a:lnTo>
                  <a:lnTo>
                    <a:pt x="102768" y="454406"/>
                  </a:lnTo>
                  <a:lnTo>
                    <a:pt x="564438" y="418198"/>
                  </a:lnTo>
                  <a:lnTo>
                    <a:pt x="561898" y="0"/>
                  </a:lnTo>
                  <a:close/>
                </a:path>
              </a:pathLst>
            </a:custGeom>
            <a:solidFill>
              <a:srgbClr val="A22A52"/>
            </a:solidFill>
          </p:spPr>
          <p:txBody>
            <a:bodyPr wrap="square" lIns="0" tIns="0" rIns="0" bIns="0" rtlCol="0"/>
            <a:lstStyle/>
            <a:p>
              <a:endParaRPr/>
            </a:p>
          </p:txBody>
        </p:sp>
        <p:sp>
          <p:nvSpPr>
            <p:cNvPr id="32" name="object 27">
              <a:extLst>
                <a:ext uri="{FF2B5EF4-FFF2-40B4-BE49-F238E27FC236}">
                  <a16:creationId xmlns:a16="http://schemas.microsoft.com/office/drawing/2014/main" id="{64F406F2-57F5-FA90-DEF1-8F3D2062B2BC}"/>
                </a:ext>
              </a:extLst>
            </p:cNvPr>
            <p:cNvSpPr/>
            <p:nvPr/>
          </p:nvSpPr>
          <p:spPr>
            <a:xfrm>
              <a:off x="11677709" y="167918"/>
              <a:ext cx="353060" cy="389890"/>
            </a:xfrm>
            <a:custGeom>
              <a:avLst/>
              <a:gdLst/>
              <a:ahLst/>
              <a:cxnLst/>
              <a:rect l="l" t="t" r="r" b="b"/>
              <a:pathLst>
                <a:path w="353059" h="389890">
                  <a:moveTo>
                    <a:pt x="0" y="0"/>
                  </a:moveTo>
                  <a:lnTo>
                    <a:pt x="13500" y="389458"/>
                  </a:lnTo>
                  <a:lnTo>
                    <a:pt x="352907" y="381838"/>
                  </a:lnTo>
                  <a:lnTo>
                    <a:pt x="345109" y="14605"/>
                  </a:lnTo>
                  <a:lnTo>
                    <a:pt x="0" y="0"/>
                  </a:lnTo>
                  <a:close/>
                </a:path>
              </a:pathLst>
            </a:custGeom>
            <a:solidFill>
              <a:srgbClr val="EC7700"/>
            </a:solidFill>
          </p:spPr>
          <p:txBody>
            <a:bodyPr wrap="square" lIns="0" tIns="0" rIns="0" bIns="0" rtlCol="0"/>
            <a:lstStyle/>
            <a:p>
              <a:endParaRPr/>
            </a:p>
          </p:txBody>
        </p:sp>
        <p:sp>
          <p:nvSpPr>
            <p:cNvPr id="33" name="object 28">
              <a:extLst>
                <a:ext uri="{FF2B5EF4-FFF2-40B4-BE49-F238E27FC236}">
                  <a16:creationId xmlns:a16="http://schemas.microsoft.com/office/drawing/2014/main" id="{31883204-7DD3-FE7E-D3A3-326F03D966E6}"/>
                </a:ext>
              </a:extLst>
            </p:cNvPr>
            <p:cNvSpPr/>
            <p:nvPr/>
          </p:nvSpPr>
          <p:spPr>
            <a:xfrm>
              <a:off x="12094995" y="154252"/>
              <a:ext cx="375285" cy="384175"/>
            </a:xfrm>
            <a:custGeom>
              <a:avLst/>
              <a:gdLst/>
              <a:ahLst/>
              <a:cxnLst/>
              <a:rect l="l" t="t" r="r" b="b"/>
              <a:pathLst>
                <a:path w="375284" h="384175">
                  <a:moveTo>
                    <a:pt x="0" y="0"/>
                  </a:moveTo>
                  <a:lnTo>
                    <a:pt x="7899" y="383921"/>
                  </a:lnTo>
                  <a:lnTo>
                    <a:pt x="374992" y="353860"/>
                  </a:lnTo>
                  <a:lnTo>
                    <a:pt x="372922" y="14427"/>
                  </a:lnTo>
                  <a:lnTo>
                    <a:pt x="0" y="0"/>
                  </a:lnTo>
                  <a:close/>
                </a:path>
              </a:pathLst>
            </a:custGeom>
            <a:solidFill>
              <a:srgbClr val="A22A52"/>
            </a:solidFill>
          </p:spPr>
          <p:txBody>
            <a:bodyPr wrap="square" lIns="0" tIns="0" rIns="0" bIns="0" rtlCol="0"/>
            <a:lstStyle/>
            <a:p>
              <a:endParaRPr/>
            </a:p>
          </p:txBody>
        </p:sp>
        <p:sp>
          <p:nvSpPr>
            <p:cNvPr id="34" name="object 29">
              <a:extLst>
                <a:ext uri="{FF2B5EF4-FFF2-40B4-BE49-F238E27FC236}">
                  <a16:creationId xmlns:a16="http://schemas.microsoft.com/office/drawing/2014/main" id="{EF04036B-26BF-A77F-182C-C0AB2436997D}"/>
                </a:ext>
              </a:extLst>
            </p:cNvPr>
            <p:cNvSpPr/>
            <p:nvPr/>
          </p:nvSpPr>
          <p:spPr>
            <a:xfrm>
              <a:off x="10284841" y="504659"/>
              <a:ext cx="798195" cy="781050"/>
            </a:xfrm>
            <a:custGeom>
              <a:avLst/>
              <a:gdLst/>
              <a:ahLst/>
              <a:cxnLst/>
              <a:rect l="l" t="t" r="r" b="b"/>
              <a:pathLst>
                <a:path w="798195" h="781050">
                  <a:moveTo>
                    <a:pt x="357847" y="758482"/>
                  </a:moveTo>
                  <a:lnTo>
                    <a:pt x="313042" y="479336"/>
                  </a:lnTo>
                  <a:lnTo>
                    <a:pt x="0" y="514273"/>
                  </a:lnTo>
                  <a:lnTo>
                    <a:pt x="21513" y="741578"/>
                  </a:lnTo>
                  <a:lnTo>
                    <a:pt x="357847" y="758482"/>
                  </a:lnTo>
                  <a:close/>
                </a:path>
                <a:path w="798195" h="781050">
                  <a:moveTo>
                    <a:pt x="798118" y="780630"/>
                  </a:moveTo>
                  <a:lnTo>
                    <a:pt x="725360" y="0"/>
                  </a:lnTo>
                  <a:lnTo>
                    <a:pt x="377888" y="26898"/>
                  </a:lnTo>
                  <a:lnTo>
                    <a:pt x="447979" y="763016"/>
                  </a:lnTo>
                  <a:lnTo>
                    <a:pt x="798118" y="780630"/>
                  </a:lnTo>
                  <a:close/>
                </a:path>
              </a:pathLst>
            </a:custGeom>
            <a:solidFill>
              <a:srgbClr val="EC7700"/>
            </a:solidFill>
          </p:spPr>
          <p:txBody>
            <a:bodyPr wrap="square" lIns="0" tIns="0" rIns="0" bIns="0" rtlCol="0"/>
            <a:lstStyle/>
            <a:p>
              <a:endParaRPr/>
            </a:p>
          </p:txBody>
        </p:sp>
        <p:sp>
          <p:nvSpPr>
            <p:cNvPr id="35" name="object 30">
              <a:extLst>
                <a:ext uri="{FF2B5EF4-FFF2-40B4-BE49-F238E27FC236}">
                  <a16:creationId xmlns:a16="http://schemas.microsoft.com/office/drawing/2014/main" id="{06C8C9CA-FEC6-15C7-F952-081B7EDBC2E9}"/>
                </a:ext>
              </a:extLst>
            </p:cNvPr>
            <p:cNvSpPr/>
            <p:nvPr/>
          </p:nvSpPr>
          <p:spPr>
            <a:xfrm>
              <a:off x="10260459" y="540306"/>
              <a:ext cx="357505" cy="405765"/>
            </a:xfrm>
            <a:custGeom>
              <a:avLst/>
              <a:gdLst/>
              <a:ahLst/>
              <a:cxnLst/>
              <a:rect l="l" t="t" r="r" b="b"/>
              <a:pathLst>
                <a:path w="357504" h="405765">
                  <a:moveTo>
                    <a:pt x="299275" y="0"/>
                  </a:moveTo>
                  <a:lnTo>
                    <a:pt x="0" y="37312"/>
                  </a:lnTo>
                  <a:lnTo>
                    <a:pt x="12954" y="405409"/>
                  </a:lnTo>
                  <a:lnTo>
                    <a:pt x="357085" y="368719"/>
                  </a:lnTo>
                  <a:lnTo>
                    <a:pt x="299275" y="0"/>
                  </a:lnTo>
                  <a:close/>
                </a:path>
              </a:pathLst>
            </a:custGeom>
            <a:solidFill>
              <a:srgbClr val="A52853"/>
            </a:solidFill>
          </p:spPr>
          <p:txBody>
            <a:bodyPr wrap="square" lIns="0" tIns="0" rIns="0" bIns="0" rtlCol="0"/>
            <a:lstStyle/>
            <a:p>
              <a:endParaRPr/>
            </a:p>
          </p:txBody>
        </p:sp>
        <p:sp>
          <p:nvSpPr>
            <p:cNvPr id="36" name="object 31">
              <a:extLst>
                <a:ext uri="{FF2B5EF4-FFF2-40B4-BE49-F238E27FC236}">
                  <a16:creationId xmlns:a16="http://schemas.microsoft.com/office/drawing/2014/main" id="{6E453B20-45F8-2BC4-CDCB-3E03FA6CB8F8}"/>
                </a:ext>
              </a:extLst>
            </p:cNvPr>
            <p:cNvSpPr/>
            <p:nvPr/>
          </p:nvSpPr>
          <p:spPr>
            <a:xfrm>
              <a:off x="10247153" y="3"/>
              <a:ext cx="717550" cy="448309"/>
            </a:xfrm>
            <a:custGeom>
              <a:avLst/>
              <a:gdLst/>
              <a:ahLst/>
              <a:cxnLst/>
              <a:rect l="l" t="t" r="r" b="b"/>
              <a:pathLst>
                <a:path w="717550" h="448309">
                  <a:moveTo>
                    <a:pt x="701344" y="0"/>
                  </a:moveTo>
                  <a:lnTo>
                    <a:pt x="0" y="0"/>
                  </a:lnTo>
                  <a:lnTo>
                    <a:pt x="5016" y="448068"/>
                  </a:lnTo>
                  <a:lnTo>
                    <a:pt x="717232" y="357619"/>
                  </a:lnTo>
                  <a:lnTo>
                    <a:pt x="701344" y="0"/>
                  </a:lnTo>
                  <a:close/>
                </a:path>
              </a:pathLst>
            </a:custGeom>
            <a:solidFill>
              <a:srgbClr val="A22A52"/>
            </a:solidFill>
          </p:spPr>
          <p:txBody>
            <a:bodyPr wrap="square" lIns="0" tIns="0" rIns="0" bIns="0" rtlCol="0"/>
            <a:lstStyle/>
            <a:p>
              <a:endParaRPr/>
            </a:p>
          </p:txBody>
        </p:sp>
        <p:sp>
          <p:nvSpPr>
            <p:cNvPr id="37" name="object 32">
              <a:extLst>
                <a:ext uri="{FF2B5EF4-FFF2-40B4-BE49-F238E27FC236}">
                  <a16:creationId xmlns:a16="http://schemas.microsoft.com/office/drawing/2014/main" id="{5F667FC1-CEFE-F1EE-F553-C14BBE65DEA3}"/>
                </a:ext>
              </a:extLst>
            </p:cNvPr>
            <p:cNvSpPr/>
            <p:nvPr/>
          </p:nvSpPr>
          <p:spPr>
            <a:xfrm>
              <a:off x="9872594" y="3"/>
              <a:ext cx="288290" cy="417195"/>
            </a:xfrm>
            <a:custGeom>
              <a:avLst/>
              <a:gdLst/>
              <a:ahLst/>
              <a:cxnLst/>
              <a:rect l="l" t="t" r="r" b="b"/>
              <a:pathLst>
                <a:path w="288290" h="417195">
                  <a:moveTo>
                    <a:pt x="287718" y="0"/>
                  </a:moveTo>
                  <a:lnTo>
                    <a:pt x="22809" y="0"/>
                  </a:lnTo>
                  <a:lnTo>
                    <a:pt x="0" y="416953"/>
                  </a:lnTo>
                  <a:lnTo>
                    <a:pt x="263398" y="415353"/>
                  </a:lnTo>
                  <a:lnTo>
                    <a:pt x="287718" y="0"/>
                  </a:lnTo>
                  <a:close/>
                </a:path>
              </a:pathLst>
            </a:custGeom>
            <a:solidFill>
              <a:srgbClr val="EC7700"/>
            </a:solidFill>
          </p:spPr>
          <p:txBody>
            <a:bodyPr wrap="square" lIns="0" tIns="0" rIns="0" bIns="0" rtlCol="0"/>
            <a:lstStyle/>
            <a:p>
              <a:endParaRPr/>
            </a:p>
          </p:txBody>
        </p:sp>
        <p:sp>
          <p:nvSpPr>
            <p:cNvPr id="38" name="object 33">
              <a:extLst>
                <a:ext uri="{FF2B5EF4-FFF2-40B4-BE49-F238E27FC236}">
                  <a16:creationId xmlns:a16="http://schemas.microsoft.com/office/drawing/2014/main" id="{4BF0E758-AB6C-833B-73A0-85671412245B}"/>
                </a:ext>
              </a:extLst>
            </p:cNvPr>
            <p:cNvSpPr/>
            <p:nvPr/>
          </p:nvSpPr>
          <p:spPr>
            <a:xfrm>
              <a:off x="9873338" y="535840"/>
              <a:ext cx="311150" cy="412750"/>
            </a:xfrm>
            <a:custGeom>
              <a:avLst/>
              <a:gdLst/>
              <a:ahLst/>
              <a:cxnLst/>
              <a:rect l="l" t="t" r="r" b="b"/>
              <a:pathLst>
                <a:path w="311150" h="412750">
                  <a:moveTo>
                    <a:pt x="0" y="0"/>
                  </a:moveTo>
                  <a:lnTo>
                    <a:pt x="2501" y="412292"/>
                  </a:lnTo>
                  <a:lnTo>
                    <a:pt x="310591" y="410413"/>
                  </a:lnTo>
                  <a:lnTo>
                    <a:pt x="308279" y="30708"/>
                  </a:lnTo>
                  <a:lnTo>
                    <a:pt x="0" y="0"/>
                  </a:lnTo>
                  <a:close/>
                </a:path>
              </a:pathLst>
            </a:custGeom>
            <a:solidFill>
              <a:srgbClr val="F02127"/>
            </a:solidFill>
          </p:spPr>
          <p:txBody>
            <a:bodyPr wrap="square" lIns="0" tIns="0" rIns="0" bIns="0" rtlCol="0"/>
            <a:lstStyle/>
            <a:p>
              <a:endParaRPr/>
            </a:p>
          </p:txBody>
        </p:sp>
        <p:sp>
          <p:nvSpPr>
            <p:cNvPr id="39" name="object 34">
              <a:extLst>
                <a:ext uri="{FF2B5EF4-FFF2-40B4-BE49-F238E27FC236}">
                  <a16:creationId xmlns:a16="http://schemas.microsoft.com/office/drawing/2014/main" id="{FA6E7830-961D-FF9C-16ED-E398BFCEBDE7}"/>
                </a:ext>
              </a:extLst>
            </p:cNvPr>
            <p:cNvSpPr/>
            <p:nvPr/>
          </p:nvSpPr>
          <p:spPr>
            <a:xfrm>
              <a:off x="9876228" y="1011243"/>
              <a:ext cx="316865" cy="229870"/>
            </a:xfrm>
            <a:custGeom>
              <a:avLst/>
              <a:gdLst/>
              <a:ahLst/>
              <a:cxnLst/>
              <a:rect l="l" t="t" r="r" b="b"/>
              <a:pathLst>
                <a:path w="316865" h="229869">
                  <a:moveTo>
                    <a:pt x="312204" y="0"/>
                  </a:moveTo>
                  <a:lnTo>
                    <a:pt x="0" y="1892"/>
                  </a:lnTo>
                  <a:lnTo>
                    <a:pt x="4089" y="213563"/>
                  </a:lnTo>
                  <a:lnTo>
                    <a:pt x="316852" y="229298"/>
                  </a:lnTo>
                  <a:lnTo>
                    <a:pt x="312204" y="0"/>
                  </a:lnTo>
                  <a:close/>
                </a:path>
              </a:pathLst>
            </a:custGeom>
            <a:solidFill>
              <a:srgbClr val="A22A52"/>
            </a:solidFill>
          </p:spPr>
          <p:txBody>
            <a:bodyPr wrap="square" lIns="0" tIns="0" rIns="0" bIns="0" rtlCol="0"/>
            <a:lstStyle/>
            <a:p>
              <a:endParaRPr/>
            </a:p>
          </p:txBody>
        </p:sp>
      </p:grpSp>
      <p:pic>
        <p:nvPicPr>
          <p:cNvPr id="40" name="Picture 39">
            <a:extLst>
              <a:ext uri="{FF2B5EF4-FFF2-40B4-BE49-F238E27FC236}">
                <a16:creationId xmlns:a16="http://schemas.microsoft.com/office/drawing/2014/main" id="{61B6A1E6-D25A-F74E-E654-468311E7776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411942"/>
            <a:ext cx="1975104" cy="1446058"/>
          </a:xfrm>
          <a:prstGeom prst="rect">
            <a:avLst/>
          </a:prstGeom>
        </p:spPr>
      </p:pic>
    </p:spTree>
    <p:extLst>
      <p:ext uri="{BB962C8B-B14F-4D97-AF65-F5344CB8AC3E}">
        <p14:creationId xmlns:p14="http://schemas.microsoft.com/office/powerpoint/2010/main" val="2728468244"/>
      </p:ext>
    </p:extLst>
  </p:cSld>
  <p:clrMap bg1="lt1" tx1="dk1" bg2="lt2" tx2="dk2" accent1="accent1" accent2="accent2" accent3="accent3" accent4="accent4" accent5="accent5" accent6="accent6" hlink="hlink" folHlink="folHlink"/>
  <p:sldLayoutIdLst>
    <p:sldLayoutId id="2147483686" r:id="rId1"/>
    <p:sldLayoutId id="214748373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0.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02127"/>
        </a:solidFill>
        <a:effectLst/>
      </p:bgPr>
    </p:bg>
    <p:spTree>
      <p:nvGrpSpPr>
        <p:cNvPr id="1" name=""/>
        <p:cNvGrpSpPr/>
        <p:nvPr/>
      </p:nvGrpSpPr>
      <p:grpSpPr>
        <a:xfrm>
          <a:off x="0" y="0"/>
          <a:ext cx="0" cy="0"/>
          <a:chOff x="0" y="0"/>
          <a:chExt cx="0" cy="0"/>
        </a:xfrm>
      </p:grpSpPr>
      <p:sp>
        <p:nvSpPr>
          <p:cNvPr id="91" name="TextBox 90">
            <a:extLst>
              <a:ext uri="{FF2B5EF4-FFF2-40B4-BE49-F238E27FC236}">
                <a16:creationId xmlns:a16="http://schemas.microsoft.com/office/drawing/2014/main" id="{3EB52892-609B-DC7F-C241-6B74013FDB42}"/>
              </a:ext>
            </a:extLst>
          </p:cNvPr>
          <p:cNvSpPr txBox="1"/>
          <p:nvPr/>
        </p:nvSpPr>
        <p:spPr>
          <a:xfrm>
            <a:off x="1461475" y="1505396"/>
            <a:ext cx="6221050" cy="4524315"/>
          </a:xfrm>
          <a:prstGeom prst="rect">
            <a:avLst/>
          </a:prstGeom>
          <a:noFill/>
        </p:spPr>
        <p:txBody>
          <a:bodyPr wrap="square" lIns="91440" tIns="45720" rIns="91440" bIns="45720" rtlCol="0" anchor="t">
            <a:spAutoFit/>
          </a:bodyPr>
          <a:lstStyle/>
          <a:p>
            <a:r>
              <a:rPr lang="en-US" sz="3200" b="1">
                <a:solidFill>
                  <a:schemeClr val="bg1"/>
                </a:solidFill>
                <a:latin typeface="Arial"/>
                <a:cs typeface="Arial"/>
              </a:rPr>
              <a:t>Christian Aid Week 2026</a:t>
            </a:r>
          </a:p>
          <a:p>
            <a:r>
              <a:rPr lang="en-US" sz="3200" b="1">
                <a:solidFill>
                  <a:schemeClr val="bg1"/>
                </a:solidFill>
                <a:latin typeface="Arial"/>
                <a:cs typeface="Arial"/>
              </a:rPr>
              <a:t> </a:t>
            </a:r>
            <a:br>
              <a:rPr lang="en-US" sz="4400" b="1">
                <a:latin typeface="Arial" panose="020B0604020202020204" pitchFamily="34" charset="0"/>
                <a:cs typeface="Arial" panose="020B0604020202020204" pitchFamily="34" charset="0"/>
              </a:rPr>
            </a:br>
            <a:endParaRPr lang="en-US" sz="4400" b="1">
              <a:solidFill>
                <a:schemeClr val="bg1"/>
              </a:solidFill>
              <a:latin typeface="Arial" panose="020B0604020202020204" pitchFamily="34" charset="0"/>
              <a:cs typeface="Arial" panose="020B0604020202020204" pitchFamily="34" charset="0"/>
            </a:endParaRPr>
          </a:p>
          <a:p>
            <a:r>
              <a:rPr lang="en-US" sz="6000" b="1">
                <a:solidFill>
                  <a:schemeClr val="bg1"/>
                </a:solidFill>
                <a:latin typeface="Arial"/>
                <a:cs typeface="Arial"/>
              </a:rPr>
              <a:t>Faithful action</a:t>
            </a:r>
          </a:p>
          <a:p>
            <a:endParaRPr lang="en-US" sz="6000" b="1">
              <a:solidFill>
                <a:schemeClr val="bg1"/>
              </a:solidFill>
              <a:latin typeface="Arial"/>
              <a:cs typeface="Arial"/>
            </a:endParaRPr>
          </a:p>
          <a:p>
            <a:endParaRPr lang="en-US" sz="6000" b="1">
              <a:solidFill>
                <a:schemeClr val="bg1"/>
              </a:solidFill>
              <a:latin typeface="Arial"/>
              <a:cs typeface="Arial"/>
            </a:endParaRPr>
          </a:p>
        </p:txBody>
      </p:sp>
      <p:pic>
        <p:nvPicPr>
          <p:cNvPr id="2" name="Picture 1" descr="A green sprout on a black background&#10;&#10;Description automatically generated">
            <a:extLst>
              <a:ext uri="{FF2B5EF4-FFF2-40B4-BE49-F238E27FC236}">
                <a16:creationId xmlns:a16="http://schemas.microsoft.com/office/drawing/2014/main" id="{865DEAFE-498E-5874-844A-CC536589D407}"/>
              </a:ext>
            </a:extLst>
          </p:cNvPr>
          <p:cNvPicPr>
            <a:picLocks noChangeAspect="1"/>
          </p:cNvPicPr>
          <p:nvPr/>
        </p:nvPicPr>
        <p:blipFill rotWithShape="1">
          <a:blip r:embed="rId2"/>
          <a:srcRect l="26530" t="25813" r="24236" b="18813"/>
          <a:stretch/>
        </p:blipFill>
        <p:spPr>
          <a:xfrm>
            <a:off x="5942061" y="1765881"/>
            <a:ext cx="3420046" cy="3847207"/>
          </a:xfrm>
          <a:prstGeom prst="rect">
            <a:avLst/>
          </a:prstGeom>
        </p:spPr>
      </p:pic>
    </p:spTree>
    <p:extLst>
      <p:ext uri="{BB962C8B-B14F-4D97-AF65-F5344CB8AC3E}">
        <p14:creationId xmlns:p14="http://schemas.microsoft.com/office/powerpoint/2010/main" val="1854943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478DA-5538-60C9-133E-323C177FEDD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CD0B02C-1553-3B2F-C898-C35D99A09FE2}"/>
              </a:ext>
            </a:extLst>
          </p:cNvPr>
          <p:cNvSpPr txBox="1"/>
          <p:nvPr/>
        </p:nvSpPr>
        <p:spPr>
          <a:xfrm>
            <a:off x="507927" y="590736"/>
            <a:ext cx="5278877" cy="584775"/>
          </a:xfrm>
          <a:prstGeom prst="rect">
            <a:avLst/>
          </a:prstGeom>
          <a:noFill/>
        </p:spPr>
        <p:txBody>
          <a:bodyPr wrap="square" lIns="91440" tIns="45720" rIns="91440" bIns="45720" anchor="t">
            <a:spAutoFit/>
          </a:bodyPr>
          <a:lstStyle/>
          <a:p>
            <a:r>
              <a:rPr lang="en-GB" sz="3200" b="1">
                <a:latin typeface="Arial"/>
                <a:ea typeface="Open Sans"/>
                <a:cs typeface="Open Sans"/>
              </a:rPr>
              <a:t>Prayer of confession</a:t>
            </a:r>
          </a:p>
        </p:txBody>
      </p:sp>
      <p:sp>
        <p:nvSpPr>
          <p:cNvPr id="12" name="TextBox 11">
            <a:extLst>
              <a:ext uri="{FF2B5EF4-FFF2-40B4-BE49-F238E27FC236}">
                <a16:creationId xmlns:a16="http://schemas.microsoft.com/office/drawing/2014/main" id="{467366B2-7617-4233-04AD-ABF9E8013561}"/>
              </a:ext>
            </a:extLst>
          </p:cNvPr>
          <p:cNvSpPr txBox="1"/>
          <p:nvPr/>
        </p:nvSpPr>
        <p:spPr>
          <a:xfrm>
            <a:off x="507927" y="1305341"/>
            <a:ext cx="8443568" cy="3862596"/>
          </a:xfrm>
          <a:prstGeom prst="rect">
            <a:avLst/>
          </a:prstGeom>
          <a:noFill/>
        </p:spPr>
        <p:txBody>
          <a:bodyPr wrap="square">
            <a:spAutoFit/>
          </a:bodyPr>
          <a:lstStyle/>
          <a:p>
            <a:pPr>
              <a:spcAft>
                <a:spcPts val="600"/>
              </a:spcAft>
            </a:pPr>
            <a:r>
              <a:rPr lang="en-GB" sz="2000">
                <a:latin typeface="Arial" panose="020B0604020202020204" pitchFamily="34" charset="0"/>
                <a:cs typeface="Arial" panose="020B0604020202020204" pitchFamily="34" charset="0"/>
              </a:rPr>
              <a:t>God of mercy and grace,</a:t>
            </a:r>
          </a:p>
          <a:p>
            <a:pPr>
              <a:spcAft>
                <a:spcPts val="600"/>
              </a:spcAft>
            </a:pPr>
            <a:r>
              <a:rPr lang="en-GB" sz="2000">
                <a:latin typeface="Arial" panose="020B0604020202020204" pitchFamily="34" charset="0"/>
                <a:cs typeface="Arial" panose="020B0604020202020204" pitchFamily="34" charset="0"/>
              </a:rPr>
              <a:t>your steadfast love extends to the heavens,</a:t>
            </a:r>
          </a:p>
          <a:p>
            <a:pPr>
              <a:spcAft>
                <a:spcPts val="600"/>
              </a:spcAft>
            </a:pPr>
            <a:r>
              <a:rPr lang="en-GB" sz="2000">
                <a:latin typeface="Arial" panose="020B0604020202020204" pitchFamily="34" charset="0"/>
                <a:cs typeface="Arial" panose="020B0604020202020204" pitchFamily="34" charset="0"/>
              </a:rPr>
              <a:t>your faithfulness to the clouds.</a:t>
            </a:r>
          </a:p>
          <a:p>
            <a:pPr>
              <a:spcAft>
                <a:spcPts val="600"/>
              </a:spcAft>
            </a:pPr>
            <a:r>
              <a:rPr lang="en-GB" sz="2000">
                <a:latin typeface="Arial" panose="020B0604020202020204" pitchFamily="34" charset="0"/>
                <a:cs typeface="Arial" panose="020B0604020202020204" pitchFamily="34" charset="0"/>
              </a:rPr>
              <a:t>Yet still we turn away from you.</a:t>
            </a:r>
          </a:p>
          <a:p>
            <a:pPr>
              <a:spcAft>
                <a:spcPts val="600"/>
              </a:spcAft>
            </a:pPr>
            <a:r>
              <a:rPr lang="en-GB" sz="2000">
                <a:latin typeface="Arial" panose="020B0604020202020204" pitchFamily="34" charset="0"/>
                <a:cs typeface="Arial" panose="020B0604020202020204" pitchFamily="34" charset="0"/>
              </a:rPr>
              <a:t>We give up in the face of challenges.</a:t>
            </a:r>
          </a:p>
          <a:p>
            <a:pPr>
              <a:spcAft>
                <a:spcPts val="600"/>
              </a:spcAft>
            </a:pPr>
            <a:r>
              <a:rPr lang="en-GB" sz="2000">
                <a:latin typeface="Arial" panose="020B0604020202020204" pitchFamily="34" charset="0"/>
                <a:cs typeface="Arial" panose="020B0604020202020204" pitchFamily="34" charset="0"/>
              </a:rPr>
              <a:t>We allow division to deepen.</a:t>
            </a:r>
          </a:p>
          <a:p>
            <a:pPr>
              <a:spcAft>
                <a:spcPts val="600"/>
              </a:spcAft>
            </a:pPr>
            <a:r>
              <a:rPr lang="en-GB" sz="2000">
                <a:latin typeface="Arial" panose="020B0604020202020204" pitchFamily="34" charset="0"/>
                <a:cs typeface="Arial" panose="020B0604020202020204" pitchFamily="34" charset="0"/>
              </a:rPr>
              <a:t>We tell ourselves that you have deserted us.</a:t>
            </a:r>
          </a:p>
          <a:p>
            <a:pPr>
              <a:spcAft>
                <a:spcPts val="600"/>
              </a:spcAft>
            </a:pPr>
            <a:r>
              <a:rPr lang="en-GB" sz="2000">
                <a:latin typeface="Arial" panose="020B0604020202020204" pitchFamily="34" charset="0"/>
                <a:cs typeface="Arial" panose="020B0604020202020204" pitchFamily="34" charset="0"/>
              </a:rPr>
              <a:t>When we lose faith, loving God,</a:t>
            </a:r>
          </a:p>
          <a:p>
            <a:pPr>
              <a:spcAft>
                <a:spcPts val="600"/>
              </a:spcAft>
            </a:pPr>
            <a:r>
              <a:rPr lang="en-GB" sz="2000">
                <a:latin typeface="Arial" panose="020B0604020202020204" pitchFamily="34" charset="0"/>
                <a:cs typeface="Arial" panose="020B0604020202020204" pitchFamily="34" charset="0"/>
              </a:rPr>
              <a:t>in your mercy:</a:t>
            </a:r>
          </a:p>
          <a:p>
            <a:pPr>
              <a:spcAft>
                <a:spcPts val="600"/>
              </a:spcAft>
            </a:pPr>
            <a:r>
              <a:rPr lang="en-GB" sz="2000" b="1">
                <a:latin typeface="Arial" panose="020B0604020202020204" pitchFamily="34" charset="0"/>
                <a:cs typeface="Arial" panose="020B0604020202020204" pitchFamily="34" charset="0"/>
              </a:rPr>
              <a:t>Forgive us and help us.</a:t>
            </a:r>
          </a:p>
        </p:txBody>
      </p:sp>
    </p:spTree>
    <p:extLst>
      <p:ext uri="{BB962C8B-B14F-4D97-AF65-F5344CB8AC3E}">
        <p14:creationId xmlns:p14="http://schemas.microsoft.com/office/powerpoint/2010/main" val="1879561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8F6BF-B397-7549-F980-C8D67990B8D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E6B0CFC-9F57-394C-CC38-FEBBB5D29D85}"/>
              </a:ext>
            </a:extLst>
          </p:cNvPr>
          <p:cNvSpPr txBox="1"/>
          <p:nvPr/>
        </p:nvSpPr>
        <p:spPr>
          <a:xfrm>
            <a:off x="507927" y="590736"/>
            <a:ext cx="5278877" cy="584775"/>
          </a:xfrm>
          <a:prstGeom prst="rect">
            <a:avLst/>
          </a:prstGeom>
          <a:noFill/>
        </p:spPr>
        <p:txBody>
          <a:bodyPr wrap="square" lIns="91440" tIns="45720" rIns="91440" bIns="45720" anchor="t">
            <a:spAutoFit/>
          </a:bodyPr>
          <a:lstStyle/>
          <a:p>
            <a:r>
              <a:rPr lang="en-GB" sz="3200" b="1">
                <a:latin typeface="Arial"/>
                <a:ea typeface="Open Sans"/>
                <a:cs typeface="Open Sans"/>
              </a:rPr>
              <a:t>Prayer of confession</a:t>
            </a:r>
          </a:p>
        </p:txBody>
      </p:sp>
      <p:sp>
        <p:nvSpPr>
          <p:cNvPr id="12" name="TextBox 11">
            <a:extLst>
              <a:ext uri="{FF2B5EF4-FFF2-40B4-BE49-F238E27FC236}">
                <a16:creationId xmlns:a16="http://schemas.microsoft.com/office/drawing/2014/main" id="{0BD4EA2B-4BE8-078A-E3CE-57948BBAA195}"/>
              </a:ext>
            </a:extLst>
          </p:cNvPr>
          <p:cNvSpPr txBox="1"/>
          <p:nvPr/>
        </p:nvSpPr>
        <p:spPr>
          <a:xfrm>
            <a:off x="507927" y="1305341"/>
            <a:ext cx="8443568" cy="3477875"/>
          </a:xfrm>
          <a:prstGeom prst="rect">
            <a:avLst/>
          </a:prstGeom>
          <a:noFill/>
        </p:spPr>
        <p:txBody>
          <a:bodyPr wrap="square">
            <a:spAutoFit/>
          </a:bodyPr>
          <a:lstStyle/>
          <a:p>
            <a:pPr>
              <a:spcAft>
                <a:spcPts val="600"/>
              </a:spcAft>
            </a:pPr>
            <a:r>
              <a:rPr lang="en-GB" sz="2000">
                <a:latin typeface="Arial" panose="020B0604020202020204" pitchFamily="34" charset="0"/>
                <a:cs typeface="Arial" panose="020B0604020202020204" pitchFamily="34" charset="0"/>
              </a:rPr>
              <a:t>Jesus, you call us to love one another</a:t>
            </a:r>
          </a:p>
          <a:p>
            <a:pPr>
              <a:spcAft>
                <a:spcPts val="600"/>
              </a:spcAft>
            </a:pPr>
            <a:r>
              <a:rPr lang="en-GB" sz="2000">
                <a:latin typeface="Arial" panose="020B0604020202020204" pitchFamily="34" charset="0"/>
                <a:cs typeface="Arial" panose="020B0604020202020204" pitchFamily="34" charset="0"/>
              </a:rPr>
              <a:t>and share our good gifts with our neighbours.</a:t>
            </a:r>
          </a:p>
          <a:p>
            <a:pPr>
              <a:spcAft>
                <a:spcPts val="600"/>
              </a:spcAft>
            </a:pPr>
            <a:r>
              <a:rPr lang="en-GB" sz="2000">
                <a:latin typeface="Arial" panose="020B0604020202020204" pitchFamily="34" charset="0"/>
                <a:cs typeface="Arial" panose="020B0604020202020204" pitchFamily="34" charset="0"/>
              </a:rPr>
              <a:t>But too often we say: ‘Am I my brother’s keeper?’</a:t>
            </a:r>
          </a:p>
          <a:p>
            <a:pPr>
              <a:spcAft>
                <a:spcPts val="600"/>
              </a:spcAft>
            </a:pPr>
            <a:r>
              <a:rPr lang="en-GB" sz="2000">
                <a:latin typeface="Arial" panose="020B0604020202020204" pitchFamily="34" charset="0"/>
                <a:cs typeface="Arial" panose="020B0604020202020204" pitchFamily="34" charset="0"/>
              </a:rPr>
              <a:t>We hold tight to what is ours.</a:t>
            </a:r>
          </a:p>
          <a:p>
            <a:pPr>
              <a:spcAft>
                <a:spcPts val="600"/>
              </a:spcAft>
            </a:pPr>
            <a:r>
              <a:rPr lang="en-GB" sz="2000">
                <a:latin typeface="Arial" panose="020B0604020202020204" pitchFamily="34" charset="0"/>
                <a:cs typeface="Arial" panose="020B0604020202020204" pitchFamily="34" charset="0"/>
              </a:rPr>
              <a:t>We do not listen to cries for justice.</a:t>
            </a:r>
          </a:p>
          <a:p>
            <a:pPr>
              <a:spcAft>
                <a:spcPts val="600"/>
              </a:spcAft>
            </a:pPr>
            <a:r>
              <a:rPr lang="en-GB" sz="2000">
                <a:latin typeface="Arial" panose="020B0604020202020204" pitchFamily="34" charset="0"/>
                <a:cs typeface="Arial" panose="020B0604020202020204" pitchFamily="34" charset="0"/>
              </a:rPr>
              <a:t>We tell ourselves that there is nothing we can do.</a:t>
            </a:r>
          </a:p>
          <a:p>
            <a:pPr>
              <a:spcAft>
                <a:spcPts val="600"/>
              </a:spcAft>
            </a:pPr>
            <a:r>
              <a:rPr lang="en-GB" sz="2000">
                <a:latin typeface="Arial" panose="020B0604020202020204" pitchFamily="34" charset="0"/>
                <a:cs typeface="Arial" panose="020B0604020202020204" pitchFamily="34" charset="0"/>
              </a:rPr>
              <a:t>When we fail to turn our faith into action, loving God,</a:t>
            </a:r>
          </a:p>
          <a:p>
            <a:pPr>
              <a:spcAft>
                <a:spcPts val="600"/>
              </a:spcAft>
            </a:pPr>
            <a:r>
              <a:rPr lang="en-GB" sz="2000">
                <a:latin typeface="Arial" panose="020B0604020202020204" pitchFamily="34" charset="0"/>
                <a:cs typeface="Arial" panose="020B0604020202020204" pitchFamily="34" charset="0"/>
              </a:rPr>
              <a:t>in your mercy:</a:t>
            </a:r>
          </a:p>
          <a:p>
            <a:pPr>
              <a:spcAft>
                <a:spcPts val="600"/>
              </a:spcAft>
            </a:pPr>
            <a:r>
              <a:rPr lang="en-GB" sz="2000" b="1">
                <a:latin typeface="Arial" panose="020B0604020202020204" pitchFamily="34" charset="0"/>
                <a:cs typeface="Arial" panose="020B0604020202020204" pitchFamily="34" charset="0"/>
              </a:rPr>
              <a:t>Forgive us and help us.</a:t>
            </a:r>
          </a:p>
        </p:txBody>
      </p:sp>
    </p:spTree>
    <p:extLst>
      <p:ext uri="{BB962C8B-B14F-4D97-AF65-F5344CB8AC3E}">
        <p14:creationId xmlns:p14="http://schemas.microsoft.com/office/powerpoint/2010/main" val="320860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DB232-026C-975F-4515-8A561F9E53D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DEA0FBB-C167-70D9-BEFD-4F98E28EA1CB}"/>
              </a:ext>
            </a:extLst>
          </p:cNvPr>
          <p:cNvSpPr txBox="1"/>
          <p:nvPr/>
        </p:nvSpPr>
        <p:spPr>
          <a:xfrm>
            <a:off x="507927" y="590736"/>
            <a:ext cx="5278877" cy="584775"/>
          </a:xfrm>
          <a:prstGeom prst="rect">
            <a:avLst/>
          </a:prstGeom>
          <a:noFill/>
        </p:spPr>
        <p:txBody>
          <a:bodyPr wrap="square" lIns="91440" tIns="45720" rIns="91440" bIns="45720" anchor="t">
            <a:spAutoFit/>
          </a:bodyPr>
          <a:lstStyle/>
          <a:p>
            <a:r>
              <a:rPr lang="en-GB" sz="3200" b="1">
                <a:latin typeface="Arial"/>
                <a:ea typeface="Open Sans"/>
                <a:cs typeface="Open Sans"/>
              </a:rPr>
              <a:t>Prayer of confession</a:t>
            </a:r>
          </a:p>
        </p:txBody>
      </p:sp>
      <p:sp>
        <p:nvSpPr>
          <p:cNvPr id="12" name="TextBox 11">
            <a:extLst>
              <a:ext uri="{FF2B5EF4-FFF2-40B4-BE49-F238E27FC236}">
                <a16:creationId xmlns:a16="http://schemas.microsoft.com/office/drawing/2014/main" id="{5E884F37-486C-B70F-4622-1962560AD274}"/>
              </a:ext>
            </a:extLst>
          </p:cNvPr>
          <p:cNvSpPr txBox="1"/>
          <p:nvPr/>
        </p:nvSpPr>
        <p:spPr>
          <a:xfrm>
            <a:off x="507927" y="1305341"/>
            <a:ext cx="8443568" cy="3862596"/>
          </a:xfrm>
          <a:prstGeom prst="rect">
            <a:avLst/>
          </a:prstGeom>
          <a:noFill/>
        </p:spPr>
        <p:txBody>
          <a:bodyPr wrap="square">
            <a:spAutoFit/>
          </a:bodyPr>
          <a:lstStyle/>
          <a:p>
            <a:pPr>
              <a:spcAft>
                <a:spcPts val="600"/>
              </a:spcAft>
            </a:pPr>
            <a:r>
              <a:rPr lang="en-GB" sz="2000">
                <a:latin typeface="Arial" panose="020B0604020202020204" pitchFamily="34" charset="0"/>
                <a:cs typeface="Arial" panose="020B0604020202020204" pitchFamily="34" charset="0"/>
              </a:rPr>
              <a:t>Holy Spirit, your fruit is faithfulness,</a:t>
            </a:r>
          </a:p>
          <a:p>
            <a:pPr>
              <a:spcAft>
                <a:spcPts val="600"/>
              </a:spcAft>
            </a:pPr>
            <a:r>
              <a:rPr lang="en-GB" sz="2000">
                <a:latin typeface="Arial" panose="020B0604020202020204" pitchFamily="34" charset="0"/>
                <a:cs typeface="Arial" panose="020B0604020202020204" pitchFamily="34" charset="0"/>
              </a:rPr>
              <a:t>love, joy and peace.</a:t>
            </a:r>
          </a:p>
          <a:p>
            <a:pPr>
              <a:spcAft>
                <a:spcPts val="600"/>
              </a:spcAft>
            </a:pPr>
            <a:r>
              <a:rPr lang="en-GB" sz="2000">
                <a:latin typeface="Arial" panose="020B0604020202020204" pitchFamily="34" charset="0"/>
                <a:cs typeface="Arial" panose="020B0604020202020204" pitchFamily="34" charset="0"/>
              </a:rPr>
              <a:t>Too often we fear the growth and change</a:t>
            </a:r>
          </a:p>
          <a:p>
            <a:pPr>
              <a:spcAft>
                <a:spcPts val="600"/>
              </a:spcAft>
            </a:pPr>
            <a:r>
              <a:rPr lang="en-GB" sz="2000">
                <a:latin typeface="Arial" panose="020B0604020202020204" pitchFamily="34" charset="0"/>
                <a:cs typeface="Arial" panose="020B0604020202020204" pitchFamily="34" charset="0"/>
              </a:rPr>
              <a:t>that comes with being guided by you.</a:t>
            </a:r>
          </a:p>
          <a:p>
            <a:pPr>
              <a:spcAft>
                <a:spcPts val="600"/>
              </a:spcAft>
            </a:pPr>
            <a:r>
              <a:rPr lang="en-GB" sz="2000">
                <a:latin typeface="Arial" panose="020B0604020202020204" pitchFamily="34" charset="0"/>
                <a:cs typeface="Arial" panose="020B0604020202020204" pitchFamily="34" charset="0"/>
              </a:rPr>
              <a:t>We would rather pursue our own way.</a:t>
            </a:r>
          </a:p>
          <a:p>
            <a:pPr>
              <a:spcAft>
                <a:spcPts val="600"/>
              </a:spcAft>
            </a:pPr>
            <a:r>
              <a:rPr lang="en-GB" sz="2000">
                <a:latin typeface="Arial" panose="020B0604020202020204" pitchFamily="34" charset="0"/>
                <a:cs typeface="Arial" panose="020B0604020202020204" pitchFamily="34" charset="0"/>
              </a:rPr>
              <a:t>We do what is wrong</a:t>
            </a:r>
          </a:p>
          <a:p>
            <a:pPr>
              <a:spcAft>
                <a:spcPts val="600"/>
              </a:spcAft>
            </a:pPr>
            <a:r>
              <a:rPr lang="en-GB" sz="2000">
                <a:latin typeface="Arial" panose="020B0604020202020204" pitchFamily="34" charset="0"/>
                <a:cs typeface="Arial" panose="020B0604020202020204" pitchFamily="34" charset="0"/>
              </a:rPr>
              <a:t>and we neglect to do what is good.</a:t>
            </a:r>
          </a:p>
          <a:p>
            <a:pPr>
              <a:spcAft>
                <a:spcPts val="600"/>
              </a:spcAft>
            </a:pPr>
            <a:r>
              <a:rPr lang="en-GB" sz="2000">
                <a:latin typeface="Arial" panose="020B0604020202020204" pitchFamily="34" charset="0"/>
                <a:cs typeface="Arial" panose="020B0604020202020204" pitchFamily="34" charset="0"/>
              </a:rPr>
              <a:t>When we fall short as faithful followers, loving God,</a:t>
            </a:r>
          </a:p>
          <a:p>
            <a:pPr>
              <a:spcAft>
                <a:spcPts val="600"/>
              </a:spcAft>
            </a:pPr>
            <a:r>
              <a:rPr lang="en-GB" sz="2000">
                <a:latin typeface="Arial" panose="020B0604020202020204" pitchFamily="34" charset="0"/>
                <a:cs typeface="Arial" panose="020B0604020202020204" pitchFamily="34" charset="0"/>
              </a:rPr>
              <a:t>in your mercy:</a:t>
            </a:r>
          </a:p>
          <a:p>
            <a:pPr>
              <a:spcAft>
                <a:spcPts val="600"/>
              </a:spcAft>
            </a:pPr>
            <a:r>
              <a:rPr lang="en-GB" sz="2000" b="1">
                <a:latin typeface="Arial" panose="020B0604020202020204" pitchFamily="34" charset="0"/>
                <a:cs typeface="Arial" panose="020B0604020202020204" pitchFamily="34" charset="0"/>
              </a:rPr>
              <a:t>Forgive us and help us.</a:t>
            </a:r>
          </a:p>
        </p:txBody>
      </p:sp>
    </p:spTree>
    <p:extLst>
      <p:ext uri="{BB962C8B-B14F-4D97-AF65-F5344CB8AC3E}">
        <p14:creationId xmlns:p14="http://schemas.microsoft.com/office/powerpoint/2010/main" val="277829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DFAD6-871D-ABEC-4CEB-80151C3B2EF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0A79D4B-580B-B2C4-3F9F-03EA5694940C}"/>
              </a:ext>
            </a:extLst>
          </p:cNvPr>
          <p:cNvSpPr txBox="1"/>
          <p:nvPr/>
        </p:nvSpPr>
        <p:spPr>
          <a:xfrm>
            <a:off x="577516" y="848047"/>
            <a:ext cx="3080083" cy="707886"/>
          </a:xfrm>
          <a:prstGeom prst="rect">
            <a:avLst/>
          </a:prstGeom>
          <a:noFill/>
        </p:spPr>
        <p:txBody>
          <a:bodyPr wrap="square" lIns="91440" tIns="45720" rIns="91440" bIns="45720" anchor="t">
            <a:spAutoFit/>
          </a:bodyPr>
          <a:lstStyle/>
          <a:p>
            <a:endParaRPr lang="en-GB" sz="4000" b="1">
              <a:solidFill>
                <a:schemeClr val="bg1"/>
              </a:solidFill>
              <a:latin typeface="Arial"/>
              <a:ea typeface="Open Sans"/>
              <a:cs typeface="Open Sans"/>
            </a:endParaRPr>
          </a:p>
        </p:txBody>
      </p:sp>
      <p:sp>
        <p:nvSpPr>
          <p:cNvPr id="3" name="TextBox 2">
            <a:extLst>
              <a:ext uri="{FF2B5EF4-FFF2-40B4-BE49-F238E27FC236}">
                <a16:creationId xmlns:a16="http://schemas.microsoft.com/office/drawing/2014/main" id="{54D89164-ADCB-20D8-DD61-0B226D3DFBA5}"/>
              </a:ext>
            </a:extLst>
          </p:cNvPr>
          <p:cNvSpPr txBox="1"/>
          <p:nvPr/>
        </p:nvSpPr>
        <p:spPr>
          <a:xfrm>
            <a:off x="577516" y="1175607"/>
            <a:ext cx="3186740" cy="3046988"/>
          </a:xfrm>
          <a:prstGeom prst="rect">
            <a:avLst/>
          </a:prstGeom>
          <a:noFill/>
        </p:spPr>
        <p:txBody>
          <a:bodyPr wrap="square" lIns="91440" tIns="45720" rIns="91440" bIns="45720" anchor="t">
            <a:spAutoFit/>
          </a:bodyPr>
          <a:lstStyle/>
          <a:p>
            <a:pPr>
              <a:spcAft>
                <a:spcPts val="600"/>
              </a:spcAft>
            </a:pPr>
            <a:r>
              <a:rPr lang="en-GB" sz="3200">
                <a:solidFill>
                  <a:schemeClr val="bg1"/>
                </a:solidFill>
              </a:rPr>
              <a:t>‘</a:t>
            </a:r>
            <a:r>
              <a:rPr lang="en-GB" sz="3200" b="1">
                <a:solidFill>
                  <a:schemeClr val="bg1"/>
                </a:solidFill>
              </a:rPr>
              <a:t>Now I can plan... I can help my family. Urban farming has changed </a:t>
            </a:r>
            <a:br>
              <a:rPr lang="en-GB" sz="3200" b="1">
                <a:solidFill>
                  <a:schemeClr val="bg1"/>
                </a:solidFill>
              </a:rPr>
            </a:br>
            <a:r>
              <a:rPr lang="en-GB" sz="3200" b="1">
                <a:solidFill>
                  <a:schemeClr val="bg1"/>
                </a:solidFill>
              </a:rPr>
              <a:t>my life</a:t>
            </a:r>
            <a:r>
              <a:rPr lang="en-GB" sz="3200">
                <a:solidFill>
                  <a:schemeClr val="bg1"/>
                </a:solidFill>
              </a:rPr>
              <a:t>.' </a:t>
            </a:r>
            <a:r>
              <a:rPr lang="en-GB" sz="3200" i="1">
                <a:solidFill>
                  <a:schemeClr val="bg1"/>
                </a:solidFill>
              </a:rPr>
              <a:t>Fridah</a:t>
            </a:r>
            <a:endParaRPr lang="en-GB" sz="3200" b="1" i="1">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FA69CA3-4410-4F77-CEAC-7F19D59485AF}"/>
              </a:ext>
            </a:extLst>
          </p:cNvPr>
          <p:cNvPicPr>
            <a:picLocks noChangeAspect="1"/>
          </p:cNvPicPr>
          <p:nvPr/>
        </p:nvPicPr>
        <p:blipFill>
          <a:blip r:embed="rId3"/>
          <a:srcRect l="35471" r="4528"/>
          <a:stretch>
            <a:fillRect/>
          </a:stretch>
        </p:blipFill>
        <p:spPr>
          <a:xfrm>
            <a:off x="3795623" y="0"/>
            <a:ext cx="5348377" cy="5941153"/>
          </a:xfrm>
          <a:prstGeom prst="rect">
            <a:avLst/>
          </a:prstGeom>
        </p:spPr>
      </p:pic>
      <p:sp>
        <p:nvSpPr>
          <p:cNvPr id="8" name="Text Placeholder 6">
            <a:extLst>
              <a:ext uri="{FF2B5EF4-FFF2-40B4-BE49-F238E27FC236}">
                <a16:creationId xmlns:a16="http://schemas.microsoft.com/office/drawing/2014/main" id="{ABCEE4F3-5BB1-6706-6B94-1E28E3626591}"/>
              </a:ext>
            </a:extLst>
          </p:cNvPr>
          <p:cNvSpPr txBox="1">
            <a:spLocks/>
          </p:cNvSpPr>
          <p:nvPr/>
        </p:nvSpPr>
        <p:spPr>
          <a:xfrm>
            <a:off x="3780072" y="5303651"/>
            <a:ext cx="2286793" cy="618438"/>
          </a:xfrm>
          <a:prstGeom prst="rect">
            <a:avLst/>
          </a:prstGeom>
        </p:spPr>
        <p:txBody>
          <a:bodyPr vert="horz" lIns="91440" tIns="45720" rIns="91440" bIns="45720" rtlCol="0" anchor="t">
            <a:noAutofit/>
          </a:bodyPr>
          <a:lstStyle>
            <a:defPPr>
              <a:defRPr lang="en-US"/>
            </a:defPPr>
            <a:lvl1pPr marL="0" indent="0" algn="l" rtl="0" eaLnBrk="1" fontAlgn="base" hangingPunct="1">
              <a:spcBef>
                <a:spcPct val="20000"/>
              </a:spcBef>
              <a:spcAft>
                <a:spcPct val="0"/>
              </a:spcAft>
              <a:buClr>
                <a:srgbClr val="FF0000"/>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992188"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457325"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865313"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73300"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9591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6pPr>
            <a:lvl7pPr marL="34163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7pPr>
            <a:lvl8pPr marL="38735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8pPr>
            <a:lvl9pPr marL="43307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9pPr>
          </a:lstStyle>
          <a:p>
            <a:pPr>
              <a:defRPr/>
            </a:pPr>
            <a:r>
              <a:rPr kumimoji="0" lang="en-GB" sz="1600" i="0" u="none" strike="noStrike" kern="1200" cap="none" spc="0" normalizeH="0" baseline="0" noProof="0">
                <a:ln>
                  <a:noFill/>
                </a:ln>
                <a:solidFill>
                  <a:schemeClr val="bg1"/>
                </a:solidFill>
                <a:effectLst/>
                <a:uLnTx/>
                <a:uFillTx/>
                <a:latin typeface="Arial"/>
                <a:ea typeface="ヒラギノ角ゴ Pro W3"/>
                <a:cs typeface="ヒラギノ角ゴ Pro W3" charset="0"/>
              </a:rPr>
              <a:t>Fridah tends her urban farm.</a:t>
            </a:r>
            <a:endParaRPr lang="en-GB" sz="1600" i="0" u="none" strike="noStrike" cap="none" spc="0" normalizeH="0" baseline="0" noProof="0">
              <a:ln>
                <a:noFill/>
              </a:ln>
              <a:solidFill>
                <a:schemeClr val="bg1"/>
              </a:solidFill>
              <a:effectLst/>
              <a:uLnTx/>
              <a:uFillTx/>
              <a:latin typeface="Arial"/>
              <a:cs typeface="Arial"/>
            </a:endParaRPr>
          </a:p>
        </p:txBody>
      </p:sp>
    </p:spTree>
    <p:extLst>
      <p:ext uri="{BB962C8B-B14F-4D97-AF65-F5344CB8AC3E}">
        <p14:creationId xmlns:p14="http://schemas.microsoft.com/office/powerpoint/2010/main" val="3270511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38EC0-CFAE-9910-3852-42C4916FB0B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6579A7A-0ED2-5F9C-2922-AC63C015AA03}"/>
              </a:ext>
            </a:extLst>
          </p:cNvPr>
          <p:cNvSpPr txBox="1"/>
          <p:nvPr/>
        </p:nvSpPr>
        <p:spPr>
          <a:xfrm>
            <a:off x="507927" y="590736"/>
            <a:ext cx="7625420" cy="584775"/>
          </a:xfrm>
          <a:prstGeom prst="rect">
            <a:avLst/>
          </a:prstGeom>
          <a:noFill/>
        </p:spPr>
        <p:txBody>
          <a:bodyPr wrap="square" lIns="91440" tIns="45720" rIns="91440" bIns="45720" anchor="t">
            <a:spAutoFit/>
          </a:bodyPr>
          <a:lstStyle/>
          <a:p>
            <a:r>
              <a:rPr lang="en-GB" sz="3200" b="1">
                <a:latin typeface="Arial"/>
                <a:ea typeface="Open Sans"/>
                <a:cs typeface="Open Sans"/>
              </a:rPr>
              <a:t>A prayer for Christian Aid Week 2026</a:t>
            </a:r>
          </a:p>
        </p:txBody>
      </p:sp>
      <p:sp>
        <p:nvSpPr>
          <p:cNvPr id="12" name="TextBox 11">
            <a:extLst>
              <a:ext uri="{FF2B5EF4-FFF2-40B4-BE49-F238E27FC236}">
                <a16:creationId xmlns:a16="http://schemas.microsoft.com/office/drawing/2014/main" id="{055F70B5-8EDA-1D5C-37D0-25167186550D}"/>
              </a:ext>
            </a:extLst>
          </p:cNvPr>
          <p:cNvSpPr txBox="1"/>
          <p:nvPr/>
        </p:nvSpPr>
        <p:spPr>
          <a:xfrm>
            <a:off x="507927" y="1175511"/>
            <a:ext cx="8443568" cy="4632037"/>
          </a:xfrm>
          <a:prstGeom prst="rect">
            <a:avLst/>
          </a:prstGeom>
          <a:noFill/>
        </p:spPr>
        <p:txBody>
          <a:bodyPr wrap="square" lIns="91440" tIns="45720" rIns="91440" bIns="45720" anchor="t">
            <a:spAutoFit/>
          </a:bodyPr>
          <a:lstStyle/>
          <a:p>
            <a:pPr>
              <a:spcAft>
                <a:spcPts val="600"/>
              </a:spcAft>
            </a:pPr>
            <a:r>
              <a:rPr lang="en-GB" sz="2000">
                <a:latin typeface="Arial" panose="020B0604020202020204" pitchFamily="34" charset="0"/>
                <a:cs typeface="Arial" panose="020B0604020202020204" pitchFamily="34" charset="0"/>
              </a:rPr>
              <a:t>Gracious God,</a:t>
            </a:r>
          </a:p>
          <a:p>
            <a:pPr>
              <a:spcAft>
                <a:spcPts val="600"/>
              </a:spcAft>
            </a:pPr>
            <a:r>
              <a:rPr lang="en-GB" sz="2000">
                <a:latin typeface="Arial" panose="020B0604020202020204" pitchFamily="34" charset="0"/>
                <a:cs typeface="Arial" panose="020B0604020202020204" pitchFamily="34" charset="0"/>
              </a:rPr>
              <a:t>when we stand on the plains of uncertainty,</a:t>
            </a:r>
          </a:p>
          <a:p>
            <a:pPr>
              <a:spcAft>
                <a:spcPts val="600"/>
              </a:spcAft>
            </a:pPr>
            <a:r>
              <a:rPr lang="en-GB" sz="2000">
                <a:latin typeface="Arial" panose="020B0604020202020204" pitchFamily="34" charset="0"/>
                <a:cs typeface="Arial" panose="020B0604020202020204" pitchFamily="34" charset="0"/>
              </a:rPr>
              <a:t>with no path before us,</a:t>
            </a:r>
          </a:p>
          <a:p>
            <a:pPr>
              <a:spcAft>
                <a:spcPts val="600"/>
              </a:spcAft>
            </a:pPr>
            <a:r>
              <a:rPr lang="en-GB" sz="2000">
                <a:latin typeface="Arial" panose="020B0604020202020204" pitchFamily="34" charset="0"/>
                <a:cs typeface="Arial" panose="020B0604020202020204" pitchFamily="34" charset="0"/>
              </a:rPr>
              <a:t>we look to you.</a:t>
            </a:r>
          </a:p>
          <a:p>
            <a:pPr>
              <a:spcAft>
                <a:spcPts val="600"/>
              </a:spcAft>
            </a:pPr>
            <a:r>
              <a:rPr lang="en-GB" sz="2000">
                <a:latin typeface="Arial" panose="020B0604020202020204" pitchFamily="34" charset="0"/>
                <a:cs typeface="Arial" panose="020B0604020202020204" pitchFamily="34" charset="0"/>
              </a:rPr>
              <a:t>We remember what you have done before</a:t>
            </a:r>
          </a:p>
          <a:p>
            <a:pPr>
              <a:spcAft>
                <a:spcPts val="600"/>
              </a:spcAft>
            </a:pPr>
            <a:r>
              <a:rPr lang="en-GB" sz="2000">
                <a:latin typeface="Arial" panose="020B0604020202020204" pitchFamily="34" charset="0"/>
                <a:cs typeface="Arial" panose="020B0604020202020204" pitchFamily="34" charset="0"/>
              </a:rPr>
              <a:t>and our anxious hearts are comforted.</a:t>
            </a:r>
          </a:p>
          <a:p>
            <a:pPr>
              <a:spcAft>
                <a:spcPts val="600"/>
              </a:spcAft>
            </a:pPr>
            <a:r>
              <a:rPr lang="en-GB" sz="2000">
                <a:latin typeface="Arial"/>
                <a:cs typeface="Arial"/>
              </a:rPr>
              <a:t>Showing mercy, you delivered us then;</a:t>
            </a:r>
            <a:endParaRPr lang="en-GB" sz="2000">
              <a:latin typeface="Arial" panose="020B0604020202020204" pitchFamily="34" charset="0"/>
              <a:cs typeface="Arial" panose="020B0604020202020204" pitchFamily="34" charset="0"/>
            </a:endParaRPr>
          </a:p>
          <a:p>
            <a:pPr>
              <a:spcAft>
                <a:spcPts val="600"/>
              </a:spcAft>
            </a:pPr>
            <a:r>
              <a:rPr lang="en-GB" sz="2000">
                <a:latin typeface="Arial" panose="020B0604020202020204" pitchFamily="34" charset="0"/>
                <a:cs typeface="Arial" panose="020B0604020202020204" pitchFamily="34" charset="0"/>
              </a:rPr>
              <a:t>in your love and faithfulness, you will do it again.</a:t>
            </a:r>
          </a:p>
          <a:p>
            <a:pPr>
              <a:spcAft>
                <a:spcPts val="600"/>
              </a:spcAft>
            </a:pPr>
            <a:r>
              <a:rPr lang="en-GB" sz="2000">
                <a:latin typeface="Arial" panose="020B0604020202020204" pitchFamily="34" charset="0"/>
                <a:cs typeface="Arial" panose="020B0604020202020204" pitchFamily="34" charset="0"/>
              </a:rPr>
              <a:t>Give us the strength to step forward in hope.</a:t>
            </a:r>
          </a:p>
          <a:p>
            <a:pPr>
              <a:spcAft>
                <a:spcPts val="600"/>
              </a:spcAft>
            </a:pPr>
            <a:r>
              <a:rPr lang="en-GB" sz="2000">
                <a:latin typeface="Arial" panose="020B0604020202020204" pitchFamily="34" charset="0"/>
                <a:cs typeface="Arial" panose="020B0604020202020204" pitchFamily="34" charset="0"/>
              </a:rPr>
              <a:t>Give us faith that changes us, hope that feeds us, love that moves us.</a:t>
            </a:r>
          </a:p>
          <a:p>
            <a:pPr>
              <a:spcAft>
                <a:spcPts val="600"/>
              </a:spcAft>
            </a:pPr>
            <a:r>
              <a:rPr lang="en-GB" sz="2000">
                <a:latin typeface="Arial" panose="020B0604020202020204" pitchFamily="34" charset="0"/>
                <a:cs typeface="Arial" panose="020B0604020202020204" pitchFamily="34" charset="0"/>
              </a:rPr>
              <a:t>In Jesus’ name,</a:t>
            </a:r>
          </a:p>
          <a:p>
            <a:pPr>
              <a:spcAft>
                <a:spcPts val="600"/>
              </a:spcAft>
            </a:pPr>
            <a:r>
              <a:rPr lang="en-GB" sz="2000" b="1">
                <a:latin typeface="Arial" panose="020B0604020202020204" pitchFamily="34" charset="0"/>
                <a:cs typeface="Arial" panose="020B0604020202020204" pitchFamily="34" charset="0"/>
              </a:rPr>
              <a:t>Amen.</a:t>
            </a:r>
          </a:p>
        </p:txBody>
      </p:sp>
      <p:pic>
        <p:nvPicPr>
          <p:cNvPr id="3" name="Picture 2">
            <a:extLst>
              <a:ext uri="{FF2B5EF4-FFF2-40B4-BE49-F238E27FC236}">
                <a16:creationId xmlns:a16="http://schemas.microsoft.com/office/drawing/2014/main" id="{6F733DB3-A622-9C58-FEC2-3713A4EA4370}"/>
              </a:ext>
            </a:extLst>
          </p:cNvPr>
          <p:cNvPicPr>
            <a:picLocks noChangeAspect="1"/>
          </p:cNvPicPr>
          <p:nvPr/>
        </p:nvPicPr>
        <p:blipFill>
          <a:blip r:embed="rId3"/>
          <a:stretch>
            <a:fillRect/>
          </a:stretch>
        </p:blipFill>
        <p:spPr>
          <a:xfrm>
            <a:off x="6378660" y="1983408"/>
            <a:ext cx="1754687" cy="1754687"/>
          </a:xfrm>
          <a:prstGeom prst="rect">
            <a:avLst/>
          </a:prstGeom>
        </p:spPr>
      </p:pic>
    </p:spTree>
    <p:extLst>
      <p:ext uri="{BB962C8B-B14F-4D97-AF65-F5344CB8AC3E}">
        <p14:creationId xmlns:p14="http://schemas.microsoft.com/office/powerpoint/2010/main" val="2164732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6F0F0-4B9A-26D8-0A0F-846AC6CFC8F2}"/>
            </a:ext>
          </a:extLst>
        </p:cNvPr>
        <p:cNvGrpSpPr/>
        <p:nvPr/>
      </p:nvGrpSpPr>
      <p:grpSpPr>
        <a:xfrm>
          <a:off x="0" y="0"/>
          <a:ext cx="0" cy="0"/>
          <a:chOff x="0" y="0"/>
          <a:chExt cx="0" cy="0"/>
        </a:xfrm>
      </p:grpSpPr>
      <p:sp>
        <p:nvSpPr>
          <p:cNvPr id="38" name="TextBox 37">
            <a:extLst>
              <a:ext uri="{FF2B5EF4-FFF2-40B4-BE49-F238E27FC236}">
                <a16:creationId xmlns:a16="http://schemas.microsoft.com/office/drawing/2014/main" id="{1365B356-8135-040C-C8BF-1707B5580426}"/>
              </a:ext>
            </a:extLst>
          </p:cNvPr>
          <p:cNvSpPr txBox="1"/>
          <p:nvPr/>
        </p:nvSpPr>
        <p:spPr>
          <a:xfrm>
            <a:off x="1262916" y="2228671"/>
            <a:ext cx="2792045" cy="1200329"/>
          </a:xfrm>
          <a:prstGeom prst="rect">
            <a:avLst/>
          </a:prstGeom>
          <a:noFill/>
        </p:spPr>
        <p:txBody>
          <a:bodyPr wrap="square">
            <a:spAutoFit/>
          </a:bodyPr>
          <a:lstStyle/>
          <a:p>
            <a:r>
              <a:rPr lang="en-US" sz="2400" b="1">
                <a:solidFill>
                  <a:schemeClr val="bg1"/>
                </a:solidFill>
                <a:latin typeface="Arial" panose="020B0604020202020204" pitchFamily="34" charset="0"/>
                <a:cs typeface="Arial" panose="020B0604020202020204" pitchFamily="34" charset="0"/>
              </a:rPr>
              <a:t>Select ‘picture fill’ to add image into this shape</a:t>
            </a:r>
            <a:endParaRPr lang="en-US" sz="2400">
              <a:solidFill>
                <a:schemeClr val="bg1"/>
              </a:solidFill>
            </a:endParaRPr>
          </a:p>
        </p:txBody>
      </p:sp>
      <p:sp>
        <p:nvSpPr>
          <p:cNvPr id="2" name="TextBox 1">
            <a:extLst>
              <a:ext uri="{FF2B5EF4-FFF2-40B4-BE49-F238E27FC236}">
                <a16:creationId xmlns:a16="http://schemas.microsoft.com/office/drawing/2014/main" id="{DC75D62E-B4B5-2AB2-5579-269694698B5A}"/>
              </a:ext>
            </a:extLst>
          </p:cNvPr>
          <p:cNvSpPr txBox="1"/>
          <p:nvPr/>
        </p:nvSpPr>
        <p:spPr>
          <a:xfrm>
            <a:off x="507927" y="590736"/>
            <a:ext cx="7625420" cy="2554545"/>
          </a:xfrm>
          <a:prstGeom prst="rect">
            <a:avLst/>
          </a:prstGeom>
          <a:noFill/>
        </p:spPr>
        <p:txBody>
          <a:bodyPr wrap="square" lIns="91440" tIns="45720" rIns="91440" bIns="45720" anchor="t">
            <a:spAutoFit/>
          </a:bodyPr>
          <a:lstStyle/>
          <a:p>
            <a:r>
              <a:rPr lang="en-GB" sz="3200" b="1">
                <a:latin typeface="Arial"/>
                <a:ea typeface="Open Sans"/>
                <a:cs typeface="Open Sans"/>
              </a:rPr>
              <a:t>First reading </a:t>
            </a:r>
            <a:r>
              <a:rPr lang="en-GB" sz="3200">
                <a:latin typeface="Arial"/>
                <a:ea typeface="Open Sans"/>
                <a:cs typeface="Open Sans"/>
              </a:rPr>
              <a:t>[select one]</a:t>
            </a:r>
            <a:endParaRPr lang="en-GB" sz="3200" b="1">
              <a:latin typeface="Arial"/>
              <a:ea typeface="Open Sans"/>
              <a:cs typeface="Open Sans"/>
            </a:endParaRPr>
          </a:p>
          <a:p>
            <a:endParaRPr lang="en-GB" sz="3200" b="1">
              <a:latin typeface="Arial"/>
              <a:ea typeface="Open Sans"/>
              <a:cs typeface="Open Sans"/>
            </a:endParaRPr>
          </a:p>
          <a:p>
            <a:r>
              <a:rPr lang="en-GB" sz="3200" b="1">
                <a:latin typeface="Arial"/>
                <a:ea typeface="Open Sans"/>
                <a:cs typeface="Open Sans"/>
              </a:rPr>
              <a:t>Acts 17:22-31					Isaiah 61:1-4,8</a:t>
            </a:r>
          </a:p>
          <a:p>
            <a:endParaRPr lang="en-GB" sz="3200" b="1">
              <a:latin typeface="Arial"/>
              <a:ea typeface="Open Sans"/>
              <a:cs typeface="Open Sans"/>
            </a:endParaRPr>
          </a:p>
          <a:p>
            <a:r>
              <a:rPr lang="en-GB" sz="3200" b="1">
                <a:latin typeface="Arial"/>
                <a:ea typeface="Open Sans"/>
                <a:cs typeface="Open Sans"/>
              </a:rPr>
              <a:t>Acts 1:6-14						Psalm 23:1-6	</a:t>
            </a:r>
          </a:p>
        </p:txBody>
      </p:sp>
      <p:pic>
        <p:nvPicPr>
          <p:cNvPr id="4" name="Picture 3">
            <a:extLst>
              <a:ext uri="{FF2B5EF4-FFF2-40B4-BE49-F238E27FC236}">
                <a16:creationId xmlns:a16="http://schemas.microsoft.com/office/drawing/2014/main" id="{6F3DFCE2-CF3E-61AF-162C-2C895BDA9E3E}"/>
              </a:ext>
            </a:extLst>
          </p:cNvPr>
          <p:cNvPicPr>
            <a:picLocks noChangeAspect="1"/>
          </p:cNvPicPr>
          <p:nvPr/>
        </p:nvPicPr>
        <p:blipFill>
          <a:blip r:embed="rId3"/>
          <a:stretch>
            <a:fillRect/>
          </a:stretch>
        </p:blipFill>
        <p:spPr>
          <a:xfrm>
            <a:off x="6343714" y="3974663"/>
            <a:ext cx="1789633" cy="1789633"/>
          </a:xfrm>
          <a:prstGeom prst="rect">
            <a:avLst/>
          </a:prstGeom>
        </p:spPr>
      </p:pic>
    </p:spTree>
    <p:extLst>
      <p:ext uri="{BB962C8B-B14F-4D97-AF65-F5344CB8AC3E}">
        <p14:creationId xmlns:p14="http://schemas.microsoft.com/office/powerpoint/2010/main" val="1996136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02127"/>
        </a:solidFill>
        <a:effectLst/>
      </p:bgPr>
    </p:bg>
    <p:spTree>
      <p:nvGrpSpPr>
        <p:cNvPr id="1" name="">
          <a:extLst>
            <a:ext uri="{FF2B5EF4-FFF2-40B4-BE49-F238E27FC236}">
              <a16:creationId xmlns:a16="http://schemas.microsoft.com/office/drawing/2014/main" id="{424F08BB-088B-2CF3-6175-E4950190B79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2A6FA2F-DA48-A20E-B101-DEC375AB25D5}"/>
              </a:ext>
            </a:extLst>
          </p:cNvPr>
          <p:cNvSpPr txBox="1"/>
          <p:nvPr/>
        </p:nvSpPr>
        <p:spPr>
          <a:xfrm>
            <a:off x="1636294" y="2721114"/>
            <a:ext cx="6144127" cy="707886"/>
          </a:xfrm>
          <a:prstGeom prst="rect">
            <a:avLst/>
          </a:prstGeom>
          <a:noFill/>
        </p:spPr>
        <p:txBody>
          <a:bodyPr wrap="square" lIns="91440" tIns="45720" rIns="91440" bIns="45720" anchor="t">
            <a:spAutoFit/>
          </a:bodyPr>
          <a:lstStyle/>
          <a:p>
            <a:r>
              <a:rPr lang="en-US" sz="4000" b="1">
                <a:solidFill>
                  <a:schemeClr val="bg1"/>
                </a:solidFill>
                <a:latin typeface="Arial"/>
                <a:ea typeface="Open Sans"/>
                <a:cs typeface="Open Sans"/>
              </a:rPr>
              <a:t>Christian Aid Week Film</a:t>
            </a:r>
            <a:endParaRPr lang="en-GB" sz="4000" b="1">
              <a:solidFill>
                <a:schemeClr val="bg1"/>
              </a:solidFill>
              <a:latin typeface="Arial"/>
              <a:ea typeface="Open Sans"/>
              <a:cs typeface="Open Sans"/>
            </a:endParaRPr>
          </a:p>
        </p:txBody>
      </p:sp>
    </p:spTree>
    <p:extLst>
      <p:ext uri="{BB962C8B-B14F-4D97-AF65-F5344CB8AC3E}">
        <p14:creationId xmlns:p14="http://schemas.microsoft.com/office/powerpoint/2010/main" val="3371334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C9A5B-E611-7597-003B-5BDCCAFB4C6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0481492-1F56-1F3A-E7F9-C27EF90D182A}"/>
              </a:ext>
            </a:extLst>
          </p:cNvPr>
          <p:cNvSpPr txBox="1"/>
          <p:nvPr/>
        </p:nvSpPr>
        <p:spPr>
          <a:xfrm>
            <a:off x="560717" y="1522107"/>
            <a:ext cx="3528204" cy="3539430"/>
          </a:xfrm>
          <a:prstGeom prst="rect">
            <a:avLst/>
          </a:prstGeom>
          <a:noFill/>
        </p:spPr>
        <p:txBody>
          <a:bodyPr wrap="square" lIns="91440" tIns="45720" rIns="91440" bIns="45720" anchor="t">
            <a:spAutoFit/>
          </a:bodyPr>
          <a:lstStyle/>
          <a:p>
            <a:r>
              <a:rPr lang="en-GB" sz="3200" b="1" i="0" u="none" strike="noStrike" kern="1200" baseline="0">
                <a:solidFill>
                  <a:schemeClr val="bg1"/>
                </a:solidFill>
                <a:latin typeface="Arial"/>
                <a:cs typeface="Arial"/>
              </a:rPr>
              <a:t>‘I am a woman who is happy, because I know that my family eats the food that I love to grow.’</a:t>
            </a:r>
            <a:r>
              <a:rPr lang="en-GB" sz="3200" b="1">
                <a:solidFill>
                  <a:schemeClr val="bg1"/>
                </a:solidFill>
                <a:latin typeface="Arial"/>
                <a:cs typeface="Arial"/>
              </a:rPr>
              <a:t> </a:t>
            </a:r>
            <a:r>
              <a:rPr lang="en-GB" sz="3200" i="1">
                <a:solidFill>
                  <a:schemeClr val="bg1"/>
                </a:solidFill>
                <a:latin typeface="Arial"/>
                <a:cs typeface="Arial"/>
              </a:rPr>
              <a:t>Belinda</a:t>
            </a:r>
            <a:endParaRPr lang="en-GB" sz="3200" i="1">
              <a:solidFill>
                <a:schemeClr val="bg1"/>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01EDF36D-9586-7748-3A19-2D6112F794F0}"/>
              </a:ext>
            </a:extLst>
          </p:cNvPr>
          <p:cNvPicPr>
            <a:picLocks noChangeAspect="1"/>
          </p:cNvPicPr>
          <p:nvPr/>
        </p:nvPicPr>
        <p:blipFill>
          <a:blip r:embed="rId3"/>
          <a:stretch>
            <a:fillRect/>
          </a:stretch>
        </p:blipFill>
        <p:spPr>
          <a:xfrm>
            <a:off x="4554748" y="0"/>
            <a:ext cx="4589252" cy="6885601"/>
          </a:xfrm>
          <a:prstGeom prst="rect">
            <a:avLst/>
          </a:prstGeom>
        </p:spPr>
      </p:pic>
      <p:sp>
        <p:nvSpPr>
          <p:cNvPr id="10" name="Text Placeholder 6">
            <a:extLst>
              <a:ext uri="{FF2B5EF4-FFF2-40B4-BE49-F238E27FC236}">
                <a16:creationId xmlns:a16="http://schemas.microsoft.com/office/drawing/2014/main" id="{8F712A92-5CBD-ACEB-D570-3B28FC6F4169}"/>
              </a:ext>
            </a:extLst>
          </p:cNvPr>
          <p:cNvSpPr txBox="1">
            <a:spLocks/>
          </p:cNvSpPr>
          <p:nvPr/>
        </p:nvSpPr>
        <p:spPr>
          <a:xfrm>
            <a:off x="6846470" y="0"/>
            <a:ext cx="2271242" cy="1030540"/>
          </a:xfrm>
          <a:prstGeom prst="rect">
            <a:avLst/>
          </a:prstGeom>
        </p:spPr>
        <p:txBody>
          <a:bodyPr vert="horz" lIns="91440" tIns="45720" rIns="91440" bIns="45720" rtlCol="0" anchor="t">
            <a:noAutofit/>
          </a:bodyPr>
          <a:lstStyle>
            <a:defPPr>
              <a:defRPr lang="en-US"/>
            </a:defPPr>
            <a:lvl1pPr marL="0" indent="0" algn="l" rtl="0" eaLnBrk="1" fontAlgn="base" hangingPunct="1">
              <a:spcBef>
                <a:spcPct val="20000"/>
              </a:spcBef>
              <a:spcAft>
                <a:spcPct val="0"/>
              </a:spcAft>
              <a:buClr>
                <a:srgbClr val="FF0000"/>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992188"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457325"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865313"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73300"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9591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6pPr>
            <a:lvl7pPr marL="34163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7pPr>
            <a:lvl8pPr marL="38735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8pPr>
            <a:lvl9pPr marL="43307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9pPr>
          </a:lstStyle>
          <a:p>
            <a:pPr>
              <a:defRPr/>
            </a:pPr>
            <a:r>
              <a:rPr kumimoji="0" lang="en-GB" sz="1600" i="0" u="none" strike="noStrike" kern="1200" cap="none" spc="0" normalizeH="0" baseline="0" noProof="0">
                <a:ln>
                  <a:noFill/>
                </a:ln>
                <a:effectLst/>
                <a:uLnTx/>
                <a:uFillTx/>
                <a:latin typeface="Arial"/>
                <a:ea typeface="ヒラギノ角ゴ Pro W3"/>
                <a:cs typeface="ヒラギノ角ゴ Pro W3" charset="0"/>
              </a:rPr>
              <a:t>Belinda with her daughters Blessing and Abigail on their urban farm</a:t>
            </a:r>
            <a:r>
              <a:rPr lang="en-GB" sz="1600">
                <a:latin typeface="Arial"/>
                <a:ea typeface="ヒラギノ角ゴ Pro W3"/>
                <a:cs typeface="ヒラギノ角ゴ Pro W3" charset="0"/>
              </a:rPr>
              <a:t>. </a:t>
            </a:r>
            <a:r>
              <a:rPr kumimoji="0" lang="en-GB" sz="1600" i="0" u="none" strike="noStrike" kern="1200" cap="none" spc="0" normalizeH="0" baseline="0" noProof="0">
                <a:ln>
                  <a:noFill/>
                </a:ln>
                <a:effectLst/>
                <a:uLnTx/>
                <a:uFillTx/>
                <a:latin typeface="Arial"/>
                <a:ea typeface="ヒラギノ角ゴ Pro W3"/>
                <a:cs typeface="ヒラギノ角ゴ Pro W3" charset="0"/>
              </a:rPr>
              <a:t> </a:t>
            </a:r>
            <a:endParaRPr lang="en-GB" sz="1600" i="0" u="none" strike="noStrike" cap="none" spc="0" normalizeH="0" baseline="0" noProof="0">
              <a:ln>
                <a:noFill/>
              </a:ln>
              <a:effectLst/>
              <a:uLnTx/>
              <a:uFillTx/>
              <a:latin typeface="Arial"/>
              <a:cs typeface="Arial"/>
            </a:endParaRPr>
          </a:p>
        </p:txBody>
      </p:sp>
    </p:spTree>
    <p:extLst>
      <p:ext uri="{BB962C8B-B14F-4D97-AF65-F5344CB8AC3E}">
        <p14:creationId xmlns:p14="http://schemas.microsoft.com/office/powerpoint/2010/main" val="3635792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8B73A-F4A5-BA2B-5732-B540FB31D781}"/>
            </a:ext>
          </a:extLst>
        </p:cNvPr>
        <p:cNvGrpSpPr/>
        <p:nvPr/>
      </p:nvGrpSpPr>
      <p:grpSpPr>
        <a:xfrm>
          <a:off x="0" y="0"/>
          <a:ext cx="0" cy="0"/>
          <a:chOff x="0" y="0"/>
          <a:chExt cx="0" cy="0"/>
        </a:xfrm>
      </p:grpSpPr>
      <p:sp>
        <p:nvSpPr>
          <p:cNvPr id="38" name="TextBox 37">
            <a:extLst>
              <a:ext uri="{FF2B5EF4-FFF2-40B4-BE49-F238E27FC236}">
                <a16:creationId xmlns:a16="http://schemas.microsoft.com/office/drawing/2014/main" id="{90B50F21-104F-3E89-E2B0-7C27895B8B62}"/>
              </a:ext>
            </a:extLst>
          </p:cNvPr>
          <p:cNvSpPr txBox="1"/>
          <p:nvPr/>
        </p:nvSpPr>
        <p:spPr>
          <a:xfrm>
            <a:off x="1262916" y="2228671"/>
            <a:ext cx="2792045" cy="1200329"/>
          </a:xfrm>
          <a:prstGeom prst="rect">
            <a:avLst/>
          </a:prstGeom>
          <a:noFill/>
        </p:spPr>
        <p:txBody>
          <a:bodyPr wrap="square">
            <a:spAutoFit/>
          </a:bodyPr>
          <a:lstStyle/>
          <a:p>
            <a:r>
              <a:rPr lang="en-US" sz="2400" b="1">
                <a:solidFill>
                  <a:schemeClr val="bg1"/>
                </a:solidFill>
                <a:latin typeface="Arial" panose="020B0604020202020204" pitchFamily="34" charset="0"/>
                <a:cs typeface="Arial" panose="020B0604020202020204" pitchFamily="34" charset="0"/>
              </a:rPr>
              <a:t>Select ‘picture fill’ to add image into this shape</a:t>
            </a:r>
            <a:endParaRPr lang="en-US" sz="2400">
              <a:solidFill>
                <a:schemeClr val="bg1"/>
              </a:solidFill>
            </a:endParaRPr>
          </a:p>
        </p:txBody>
      </p:sp>
      <p:sp>
        <p:nvSpPr>
          <p:cNvPr id="2" name="TextBox 1">
            <a:extLst>
              <a:ext uri="{FF2B5EF4-FFF2-40B4-BE49-F238E27FC236}">
                <a16:creationId xmlns:a16="http://schemas.microsoft.com/office/drawing/2014/main" id="{2E2442FF-F323-FBFE-3D07-009C011465D3}"/>
              </a:ext>
            </a:extLst>
          </p:cNvPr>
          <p:cNvSpPr txBox="1"/>
          <p:nvPr/>
        </p:nvSpPr>
        <p:spPr>
          <a:xfrm>
            <a:off x="507927" y="590736"/>
            <a:ext cx="7625420" cy="2554545"/>
          </a:xfrm>
          <a:prstGeom prst="rect">
            <a:avLst/>
          </a:prstGeom>
          <a:noFill/>
        </p:spPr>
        <p:txBody>
          <a:bodyPr wrap="square" lIns="91440" tIns="45720" rIns="91440" bIns="45720" anchor="t">
            <a:spAutoFit/>
          </a:bodyPr>
          <a:lstStyle/>
          <a:p>
            <a:r>
              <a:rPr lang="en-GB" sz="3200" b="1">
                <a:latin typeface="Arial"/>
                <a:ea typeface="Open Sans"/>
                <a:cs typeface="Open Sans"/>
              </a:rPr>
              <a:t>Second reading </a:t>
            </a:r>
            <a:r>
              <a:rPr lang="en-GB" sz="3200">
                <a:latin typeface="Arial"/>
                <a:ea typeface="Open Sans"/>
                <a:cs typeface="Open Sans"/>
              </a:rPr>
              <a:t>[select one]</a:t>
            </a:r>
            <a:endParaRPr lang="en-GB" sz="3200" b="1">
              <a:latin typeface="Arial"/>
              <a:ea typeface="Open Sans"/>
              <a:cs typeface="Open Sans"/>
            </a:endParaRPr>
          </a:p>
          <a:p>
            <a:endParaRPr lang="en-GB" sz="3200" b="1">
              <a:latin typeface="Arial"/>
              <a:ea typeface="Open Sans"/>
              <a:cs typeface="Open Sans"/>
            </a:endParaRPr>
          </a:p>
          <a:p>
            <a:r>
              <a:rPr lang="en-GB" sz="3200" b="1">
                <a:latin typeface="Arial"/>
                <a:ea typeface="Open Sans"/>
                <a:cs typeface="Open Sans"/>
              </a:rPr>
              <a:t>John 14:15-21				Luke 13:18-20</a:t>
            </a:r>
          </a:p>
          <a:p>
            <a:endParaRPr lang="en-GB" sz="3200" b="1">
              <a:latin typeface="Arial"/>
              <a:ea typeface="Open Sans"/>
              <a:cs typeface="Open Sans"/>
            </a:endParaRPr>
          </a:p>
          <a:p>
            <a:r>
              <a:rPr lang="en-GB" sz="3200" b="1">
                <a:latin typeface="Arial"/>
                <a:ea typeface="Open Sans"/>
                <a:cs typeface="Open Sans"/>
              </a:rPr>
              <a:t>John 17:1-11				Matthew 7:7-11</a:t>
            </a:r>
          </a:p>
        </p:txBody>
      </p:sp>
      <p:pic>
        <p:nvPicPr>
          <p:cNvPr id="3" name="Picture 2">
            <a:extLst>
              <a:ext uri="{FF2B5EF4-FFF2-40B4-BE49-F238E27FC236}">
                <a16:creationId xmlns:a16="http://schemas.microsoft.com/office/drawing/2014/main" id="{B11C7392-23CD-1612-D1E1-6D6CE945E31B}"/>
              </a:ext>
            </a:extLst>
          </p:cNvPr>
          <p:cNvPicPr>
            <a:picLocks noChangeAspect="1"/>
          </p:cNvPicPr>
          <p:nvPr/>
        </p:nvPicPr>
        <p:blipFill>
          <a:blip r:embed="rId3"/>
          <a:stretch>
            <a:fillRect/>
          </a:stretch>
        </p:blipFill>
        <p:spPr>
          <a:xfrm>
            <a:off x="6343714" y="3974663"/>
            <a:ext cx="1789633" cy="1789633"/>
          </a:xfrm>
          <a:prstGeom prst="rect">
            <a:avLst/>
          </a:prstGeom>
        </p:spPr>
      </p:pic>
    </p:spTree>
    <p:extLst>
      <p:ext uri="{BB962C8B-B14F-4D97-AF65-F5344CB8AC3E}">
        <p14:creationId xmlns:p14="http://schemas.microsoft.com/office/powerpoint/2010/main" val="3863327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F2595-0CC0-009A-645B-834182AEC12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029F8BC-E415-4F32-40EA-67D3C5E94BF4}"/>
              </a:ext>
            </a:extLst>
          </p:cNvPr>
          <p:cNvSpPr/>
          <p:nvPr/>
        </p:nvSpPr>
        <p:spPr>
          <a:xfrm>
            <a:off x="0" y="0"/>
            <a:ext cx="9144000" cy="6858000"/>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1" name="Picture 90">
            <a:extLst>
              <a:ext uri="{FF2B5EF4-FFF2-40B4-BE49-F238E27FC236}">
                <a16:creationId xmlns:a16="http://schemas.microsoft.com/office/drawing/2014/main" id="{DCFB0885-C2F1-25E2-FD5F-8791FF62B5C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5411942"/>
            <a:ext cx="1975104" cy="1446058"/>
          </a:xfrm>
          <a:prstGeom prst="rect">
            <a:avLst/>
          </a:prstGeom>
        </p:spPr>
      </p:pic>
      <p:sp>
        <p:nvSpPr>
          <p:cNvPr id="3" name="Text Placeholder 6">
            <a:extLst>
              <a:ext uri="{FF2B5EF4-FFF2-40B4-BE49-F238E27FC236}">
                <a16:creationId xmlns:a16="http://schemas.microsoft.com/office/drawing/2014/main" id="{F091C8A0-C09D-F012-C7BA-D000B60FD89B}"/>
              </a:ext>
            </a:extLst>
          </p:cNvPr>
          <p:cNvSpPr txBox="1">
            <a:spLocks/>
          </p:cNvSpPr>
          <p:nvPr/>
        </p:nvSpPr>
        <p:spPr>
          <a:xfrm>
            <a:off x="4760645" y="6134971"/>
            <a:ext cx="4383356" cy="305796"/>
          </a:xfrm>
          <a:prstGeom prst="rect">
            <a:avLst/>
          </a:prstGeom>
        </p:spPr>
        <p:txBody>
          <a:bodyPr vert="horz" lIns="91440" tIns="45720" rIns="91440" bIns="45720" rtlCol="0" anchor="t">
            <a:noAutofit/>
          </a:bodyPr>
          <a:lstStyle>
            <a:defPPr>
              <a:defRPr lang="en-US"/>
            </a:defPPr>
            <a:lvl1pPr marL="0" indent="0" algn="l" rtl="0" eaLnBrk="1" fontAlgn="base" hangingPunct="1">
              <a:spcBef>
                <a:spcPct val="20000"/>
              </a:spcBef>
              <a:spcAft>
                <a:spcPct val="0"/>
              </a:spcAft>
              <a:buClr>
                <a:srgbClr val="FF0000"/>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992188"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457325"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865313"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73300"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9591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6pPr>
            <a:lvl7pPr marL="34163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7pPr>
            <a:lvl8pPr marL="38735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8pPr>
            <a:lvl9pPr marL="43307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9pPr>
          </a:lstStyle>
          <a:p>
            <a:pPr>
              <a:defRPr/>
            </a:pPr>
            <a:r>
              <a:rPr lang="en-US" sz="1600">
                <a:solidFill>
                  <a:schemeClr val="bg1"/>
                </a:solidFill>
                <a:latin typeface="Arial"/>
                <a:ea typeface="ヒラギノ角ゴ Pro W3"/>
                <a:cs typeface="Arial"/>
              </a:rPr>
              <a:t>A water-saving c</a:t>
            </a:r>
            <a:r>
              <a:rPr kumimoji="0" lang="en-US" sz="1600" i="0" u="none" strike="noStrike" kern="1200" cap="none" spc="0" normalizeH="0" baseline="0" noProof="0">
                <a:ln>
                  <a:noFill/>
                </a:ln>
                <a:solidFill>
                  <a:schemeClr val="bg1"/>
                </a:solidFill>
                <a:effectLst/>
                <a:uLnTx/>
                <a:uFillTx/>
                <a:latin typeface="Arial"/>
                <a:ea typeface="ヒラギノ角ゴ Pro W3"/>
                <a:cs typeface="Arial"/>
              </a:rPr>
              <a:t>one garden at </a:t>
            </a:r>
            <a:r>
              <a:rPr lang="en-US" sz="1600">
                <a:solidFill>
                  <a:schemeClr val="bg1"/>
                </a:solidFill>
                <a:latin typeface="Arial"/>
                <a:ea typeface="ヒラギノ角ゴ Pro W3"/>
                <a:cs typeface="Arial"/>
              </a:rPr>
              <a:t>the offices of Beacon of Hope, </a:t>
            </a:r>
            <a:r>
              <a:rPr lang="en-US" sz="1600" err="1">
                <a:solidFill>
                  <a:schemeClr val="bg1"/>
                </a:solidFill>
                <a:latin typeface="Arial"/>
                <a:ea typeface="ヒラギノ角ゴ Pro W3"/>
                <a:cs typeface="Arial"/>
              </a:rPr>
              <a:t>Dagoretti</a:t>
            </a:r>
            <a:r>
              <a:rPr lang="en-US" sz="1600">
                <a:solidFill>
                  <a:schemeClr val="bg1"/>
                </a:solidFill>
                <a:latin typeface="Arial"/>
                <a:ea typeface="ヒラギノ角ゴ Pro W3"/>
                <a:cs typeface="Arial"/>
              </a:rPr>
              <a:t>, Nairobi. </a:t>
            </a:r>
            <a:endParaRPr lang="en-US" sz="1600" b="0" i="0" u="none" strike="noStrike" cap="none" spc="0" normalizeH="0" baseline="0" noProof="0">
              <a:ln>
                <a:noFill/>
              </a:ln>
              <a:solidFill>
                <a:schemeClr val="bg1"/>
              </a:solidFill>
              <a:effectLst/>
              <a:uLnTx/>
              <a:uFillTx/>
              <a:latin typeface="Arial"/>
              <a:cs typeface="Arial"/>
            </a:endParaRPr>
          </a:p>
        </p:txBody>
      </p:sp>
      <p:pic>
        <p:nvPicPr>
          <p:cNvPr id="5" name="Picture 4" descr="A red and black rectangle with a white logo&#10;&#10;Description automatically generated">
            <a:extLst>
              <a:ext uri="{FF2B5EF4-FFF2-40B4-BE49-F238E27FC236}">
                <a16:creationId xmlns:a16="http://schemas.microsoft.com/office/drawing/2014/main" id="{4AAD77A8-F4B7-6DDE-43D0-9476BB4405A0}"/>
              </a:ext>
            </a:extLst>
          </p:cNvPr>
          <p:cNvPicPr>
            <a:picLocks noChangeAspect="1"/>
          </p:cNvPicPr>
          <p:nvPr/>
        </p:nvPicPr>
        <p:blipFill rotWithShape="1">
          <a:blip r:embed="rId4"/>
          <a:srcRect l="976" r="45300" b="78619"/>
          <a:stretch>
            <a:fillRect/>
          </a:stretch>
        </p:blipFill>
        <p:spPr>
          <a:xfrm>
            <a:off x="1" y="0"/>
            <a:ext cx="4071668" cy="1215349"/>
          </a:xfrm>
          <a:prstGeom prst="rect">
            <a:avLst/>
          </a:prstGeom>
        </p:spPr>
      </p:pic>
      <p:sp>
        <p:nvSpPr>
          <p:cNvPr id="4" name="TextBox 3">
            <a:extLst>
              <a:ext uri="{FF2B5EF4-FFF2-40B4-BE49-F238E27FC236}">
                <a16:creationId xmlns:a16="http://schemas.microsoft.com/office/drawing/2014/main" id="{8306DF90-DF94-E3F9-B4B9-E42F4EDC9AC5}"/>
              </a:ext>
            </a:extLst>
          </p:cNvPr>
          <p:cNvSpPr txBox="1"/>
          <p:nvPr/>
        </p:nvSpPr>
        <p:spPr>
          <a:xfrm>
            <a:off x="44067" y="315286"/>
            <a:ext cx="2540237" cy="584775"/>
          </a:xfrm>
          <a:prstGeom prst="rect">
            <a:avLst/>
          </a:prstGeom>
          <a:noFill/>
        </p:spPr>
        <p:txBody>
          <a:bodyPr wrap="square" lIns="91440" tIns="45720" rIns="91440" bIns="45720" anchor="t">
            <a:spAutoFit/>
          </a:bodyPr>
          <a:lstStyle/>
          <a:p>
            <a:pPr algn="ctr"/>
            <a:r>
              <a:rPr lang="en-GB" sz="3200" b="1">
                <a:solidFill>
                  <a:schemeClr val="bg1"/>
                </a:solidFill>
                <a:latin typeface="Arial"/>
                <a:ea typeface="Open Sans"/>
                <a:cs typeface="Open Sans"/>
              </a:rPr>
              <a:t>Sermon</a:t>
            </a:r>
          </a:p>
        </p:txBody>
      </p:sp>
    </p:spTree>
    <p:extLst>
      <p:ext uri="{BB962C8B-B14F-4D97-AF65-F5344CB8AC3E}">
        <p14:creationId xmlns:p14="http://schemas.microsoft.com/office/powerpoint/2010/main" val="2839232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extBox 94">
            <a:extLst>
              <a:ext uri="{FF2B5EF4-FFF2-40B4-BE49-F238E27FC236}">
                <a16:creationId xmlns:a16="http://schemas.microsoft.com/office/drawing/2014/main" id="{7438691E-9850-399F-1D47-8BA8FC8DCBDE}"/>
              </a:ext>
            </a:extLst>
          </p:cNvPr>
          <p:cNvSpPr txBox="1"/>
          <p:nvPr/>
        </p:nvSpPr>
        <p:spPr>
          <a:xfrm>
            <a:off x="505780" y="1874728"/>
            <a:ext cx="8138075" cy="2308324"/>
          </a:xfrm>
          <a:prstGeom prst="rect">
            <a:avLst/>
          </a:prstGeom>
          <a:noFill/>
        </p:spPr>
        <p:txBody>
          <a:bodyPr wrap="square" lIns="91440" tIns="45720" rIns="91440" bIns="45720" anchor="t">
            <a:spAutoFit/>
          </a:bodyPr>
          <a:lstStyle/>
          <a:p>
            <a:pPr fontAlgn="base"/>
            <a:r>
              <a:rPr lang="en-US" sz="2400" b="1">
                <a:latin typeface="Arial" panose="020B0604020202020204" pitchFamily="34" charset="0"/>
                <a:cs typeface="Arial" panose="020B0604020202020204" pitchFamily="34" charset="0"/>
              </a:rPr>
              <a:t>This presentation is designed for churches and groups holding a service for </a:t>
            </a:r>
            <a:r>
              <a:rPr lang="en-US" sz="2400">
                <a:latin typeface="Arial" panose="020B0604020202020204" pitchFamily="34" charset="0"/>
                <a:cs typeface="Arial" panose="020B0604020202020204" pitchFamily="34" charset="0"/>
              </a:rPr>
              <a:t>​</a:t>
            </a:r>
            <a:r>
              <a:rPr lang="en-US" sz="2400" b="1">
                <a:latin typeface="Arial" panose="020B0604020202020204" pitchFamily="34" charset="0"/>
                <a:cs typeface="Arial" panose="020B0604020202020204" pitchFamily="34" charset="0"/>
              </a:rPr>
              <a:t>Christian Aid Week 2026.</a:t>
            </a:r>
            <a:r>
              <a:rPr lang="en-US" sz="2400">
                <a:latin typeface="Arial" panose="020B0604020202020204" pitchFamily="34" charset="0"/>
                <a:cs typeface="Arial" panose="020B0604020202020204" pitchFamily="34" charset="0"/>
              </a:rPr>
              <a:t>​</a:t>
            </a:r>
          </a:p>
          <a:p>
            <a:pPr fontAlgn="base"/>
            <a:endParaRPr lang="en-US" sz="2400">
              <a:latin typeface="Arial" panose="020B0604020202020204" pitchFamily="34" charset="0"/>
              <a:cs typeface="Arial" panose="020B0604020202020204" pitchFamily="34" charset="0"/>
            </a:endParaRPr>
          </a:p>
          <a:p>
            <a:pPr fontAlgn="base"/>
            <a:r>
              <a:rPr lang="en-US" sz="2400">
                <a:latin typeface="Arial"/>
                <a:cs typeface="Arial"/>
              </a:rPr>
              <a:t>You can find our accompanying Order of Service outline and download our Christian Aid Week film at:</a:t>
            </a:r>
            <a:br>
              <a:rPr lang="en-US" sz="2400">
                <a:latin typeface="Arial"/>
                <a:cs typeface="Arial"/>
              </a:rPr>
            </a:br>
            <a:r>
              <a:rPr lang="en-US" sz="2400" b="1">
                <a:latin typeface="Arial"/>
                <a:cs typeface="Arial"/>
              </a:rPr>
              <a:t>caweek.org/Worship</a:t>
            </a:r>
            <a:r>
              <a:rPr lang="en-US" sz="2400">
                <a:latin typeface="Arial"/>
                <a:cs typeface="Arial"/>
              </a:rPr>
              <a:t>​</a:t>
            </a:r>
          </a:p>
        </p:txBody>
      </p:sp>
    </p:spTree>
    <p:extLst>
      <p:ext uri="{BB962C8B-B14F-4D97-AF65-F5344CB8AC3E}">
        <p14:creationId xmlns:p14="http://schemas.microsoft.com/office/powerpoint/2010/main" val="1039406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C2822-D5A3-657C-1CF0-67F6363D760D}"/>
            </a:ext>
          </a:extLst>
        </p:cNvPr>
        <p:cNvGrpSpPr/>
        <p:nvPr/>
      </p:nvGrpSpPr>
      <p:grpSpPr>
        <a:xfrm>
          <a:off x="0" y="0"/>
          <a:ext cx="0" cy="0"/>
          <a:chOff x="0" y="0"/>
          <a:chExt cx="0" cy="0"/>
        </a:xfrm>
      </p:grpSpPr>
      <p:sp>
        <p:nvSpPr>
          <p:cNvPr id="38" name="TextBox 37">
            <a:extLst>
              <a:ext uri="{FF2B5EF4-FFF2-40B4-BE49-F238E27FC236}">
                <a16:creationId xmlns:a16="http://schemas.microsoft.com/office/drawing/2014/main" id="{C053107C-D9B7-3E22-85BC-0F8BAD534559}"/>
              </a:ext>
            </a:extLst>
          </p:cNvPr>
          <p:cNvSpPr txBox="1"/>
          <p:nvPr/>
        </p:nvSpPr>
        <p:spPr>
          <a:xfrm>
            <a:off x="1262916" y="2228671"/>
            <a:ext cx="2792045" cy="1200329"/>
          </a:xfrm>
          <a:prstGeom prst="rect">
            <a:avLst/>
          </a:prstGeom>
          <a:noFill/>
        </p:spPr>
        <p:txBody>
          <a:bodyPr wrap="square">
            <a:spAutoFit/>
          </a:bodyPr>
          <a:lstStyle/>
          <a:p>
            <a:r>
              <a:rPr lang="en-US" sz="2400" b="1">
                <a:solidFill>
                  <a:schemeClr val="bg1"/>
                </a:solidFill>
                <a:latin typeface="Arial" panose="020B0604020202020204" pitchFamily="34" charset="0"/>
                <a:cs typeface="Arial" panose="020B0604020202020204" pitchFamily="34" charset="0"/>
              </a:rPr>
              <a:t>Select ‘picture fill’ to add image into this shape</a:t>
            </a:r>
            <a:endParaRPr lang="en-US" sz="2400">
              <a:solidFill>
                <a:schemeClr val="bg1"/>
              </a:solidFill>
            </a:endParaRPr>
          </a:p>
        </p:txBody>
      </p:sp>
      <p:sp>
        <p:nvSpPr>
          <p:cNvPr id="2" name="TextBox 1">
            <a:extLst>
              <a:ext uri="{FF2B5EF4-FFF2-40B4-BE49-F238E27FC236}">
                <a16:creationId xmlns:a16="http://schemas.microsoft.com/office/drawing/2014/main" id="{8DF26888-B2EB-58F0-AF83-E2F1AF4FF78D}"/>
              </a:ext>
            </a:extLst>
          </p:cNvPr>
          <p:cNvSpPr txBox="1"/>
          <p:nvPr/>
        </p:nvSpPr>
        <p:spPr>
          <a:xfrm>
            <a:off x="507927" y="590736"/>
            <a:ext cx="7625420" cy="584775"/>
          </a:xfrm>
          <a:prstGeom prst="rect">
            <a:avLst/>
          </a:prstGeom>
          <a:noFill/>
        </p:spPr>
        <p:txBody>
          <a:bodyPr wrap="square" lIns="91440" tIns="45720" rIns="91440" bIns="45720" anchor="t">
            <a:spAutoFit/>
          </a:bodyPr>
          <a:lstStyle/>
          <a:p>
            <a:r>
              <a:rPr lang="en-GB" sz="3200" b="1">
                <a:latin typeface="Arial"/>
                <a:ea typeface="Open Sans"/>
                <a:cs typeface="Open Sans"/>
              </a:rPr>
              <a:t>Prayers of intercession </a:t>
            </a:r>
            <a:r>
              <a:rPr lang="en-GB" sz="3200">
                <a:latin typeface="Arial"/>
                <a:ea typeface="Open Sans"/>
                <a:cs typeface="Open Sans"/>
              </a:rPr>
              <a:t>[option 1]</a:t>
            </a:r>
          </a:p>
        </p:txBody>
      </p:sp>
      <p:sp>
        <p:nvSpPr>
          <p:cNvPr id="3" name="TextBox 2">
            <a:extLst>
              <a:ext uri="{FF2B5EF4-FFF2-40B4-BE49-F238E27FC236}">
                <a16:creationId xmlns:a16="http://schemas.microsoft.com/office/drawing/2014/main" id="{CF60F8BD-278C-B03F-75E8-79DA60CADA29}"/>
              </a:ext>
            </a:extLst>
          </p:cNvPr>
          <p:cNvSpPr txBox="1"/>
          <p:nvPr/>
        </p:nvSpPr>
        <p:spPr>
          <a:xfrm>
            <a:off x="507927" y="1490008"/>
            <a:ext cx="8443568" cy="3862596"/>
          </a:xfrm>
          <a:prstGeom prst="rect">
            <a:avLst/>
          </a:prstGeom>
          <a:noFill/>
        </p:spPr>
        <p:txBody>
          <a:bodyPr wrap="square">
            <a:spAutoFit/>
          </a:bodyPr>
          <a:lstStyle/>
          <a:p>
            <a:pPr>
              <a:spcAft>
                <a:spcPts val="600"/>
              </a:spcAft>
            </a:pPr>
            <a:r>
              <a:rPr lang="en-GB" sz="2000" i="1">
                <a:latin typeface="Arial" panose="020B0604020202020204" pitchFamily="34" charset="0"/>
                <a:cs typeface="Arial" panose="020B0604020202020204" pitchFamily="34" charset="0"/>
              </a:rPr>
              <a:t>The response is:</a:t>
            </a:r>
            <a:endParaRPr lang="en-GB" sz="2000">
              <a:latin typeface="Arial" panose="020B0604020202020204" pitchFamily="34" charset="0"/>
              <a:cs typeface="Arial" panose="020B0604020202020204" pitchFamily="34" charset="0"/>
            </a:endParaRPr>
          </a:p>
          <a:p>
            <a:pPr>
              <a:spcAft>
                <a:spcPts val="600"/>
              </a:spcAft>
            </a:pPr>
            <a:r>
              <a:rPr lang="en-GB" sz="2000">
                <a:latin typeface="Arial" panose="020B0604020202020204" pitchFamily="34" charset="0"/>
                <a:cs typeface="Arial" panose="020B0604020202020204" pitchFamily="34" charset="0"/>
              </a:rPr>
              <a:t>Lord, you are faithful and just.</a:t>
            </a:r>
          </a:p>
          <a:p>
            <a:pPr>
              <a:spcAft>
                <a:spcPts val="600"/>
              </a:spcAft>
            </a:pPr>
            <a:r>
              <a:rPr lang="en-GB" sz="2000">
                <a:latin typeface="Arial" panose="020B0604020202020204" pitchFamily="34" charset="0"/>
                <a:cs typeface="Arial" panose="020B0604020202020204" pitchFamily="34" charset="0"/>
              </a:rPr>
              <a:t>In your mercy,</a:t>
            </a:r>
          </a:p>
          <a:p>
            <a:pPr>
              <a:spcAft>
                <a:spcPts val="600"/>
              </a:spcAft>
            </a:pPr>
            <a:r>
              <a:rPr lang="en-GB" sz="2000" b="1">
                <a:latin typeface="Arial" panose="020B0604020202020204" pitchFamily="34" charset="0"/>
                <a:cs typeface="Arial" panose="020B0604020202020204" pitchFamily="34" charset="0"/>
              </a:rPr>
              <a:t>hear our prayer.</a:t>
            </a:r>
          </a:p>
          <a:p>
            <a:pPr>
              <a:spcAft>
                <a:spcPts val="600"/>
              </a:spcAft>
            </a:pPr>
            <a:endParaRPr lang="en-GB" sz="2000" b="1">
              <a:latin typeface="Arial" panose="020B0604020202020204" pitchFamily="34" charset="0"/>
              <a:cs typeface="Arial" panose="020B0604020202020204" pitchFamily="34" charset="0"/>
            </a:endParaRPr>
          </a:p>
          <a:p>
            <a:pPr>
              <a:spcAft>
                <a:spcPts val="600"/>
              </a:spcAft>
            </a:pPr>
            <a:r>
              <a:rPr lang="en-GB" sz="2000" i="1">
                <a:latin typeface="Arial" panose="020B0604020202020204" pitchFamily="34" charset="0"/>
                <a:cs typeface="Arial" panose="020B0604020202020204" pitchFamily="34" charset="0"/>
              </a:rPr>
              <a:t>The final response is:</a:t>
            </a:r>
          </a:p>
          <a:p>
            <a:pPr>
              <a:spcAft>
                <a:spcPts val="600"/>
              </a:spcAft>
            </a:pPr>
            <a:r>
              <a:rPr lang="en-GB" sz="2000">
                <a:latin typeface="Arial" panose="020B0604020202020204" pitchFamily="34" charset="0"/>
                <a:cs typeface="Arial" panose="020B0604020202020204" pitchFamily="34" charset="0"/>
              </a:rPr>
              <a:t>Great is your faithfulness, Lord.</a:t>
            </a:r>
          </a:p>
          <a:p>
            <a:pPr>
              <a:spcAft>
                <a:spcPts val="600"/>
              </a:spcAft>
            </a:pPr>
            <a:r>
              <a:rPr lang="en-GB" sz="2000">
                <a:latin typeface="Arial" panose="020B0604020202020204" pitchFamily="34" charset="0"/>
                <a:cs typeface="Arial" panose="020B0604020202020204" pitchFamily="34" charset="0"/>
              </a:rPr>
              <a:t>You have promised to hear us when we call upon you.</a:t>
            </a:r>
          </a:p>
          <a:p>
            <a:pPr>
              <a:spcAft>
                <a:spcPts val="600"/>
              </a:spcAft>
            </a:pPr>
            <a:r>
              <a:rPr lang="en-GB" sz="2000">
                <a:latin typeface="Arial" panose="020B0604020202020204" pitchFamily="34" charset="0"/>
                <a:cs typeface="Arial" panose="020B0604020202020204" pitchFamily="34" charset="0"/>
              </a:rPr>
              <a:t>Receive these prayers, in Jesus’ name.</a:t>
            </a:r>
          </a:p>
          <a:p>
            <a:pPr>
              <a:spcAft>
                <a:spcPts val="600"/>
              </a:spcAft>
            </a:pPr>
            <a:r>
              <a:rPr lang="en-GB" sz="2000" b="1">
                <a:latin typeface="Arial" panose="020B0604020202020204" pitchFamily="34" charset="0"/>
                <a:cs typeface="Arial" panose="020B0604020202020204" pitchFamily="34" charset="0"/>
              </a:rPr>
              <a:t>Amen.</a:t>
            </a:r>
          </a:p>
        </p:txBody>
      </p:sp>
    </p:spTree>
    <p:extLst>
      <p:ext uri="{BB962C8B-B14F-4D97-AF65-F5344CB8AC3E}">
        <p14:creationId xmlns:p14="http://schemas.microsoft.com/office/powerpoint/2010/main" val="8193128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52E28-165D-3102-A7DF-D5394A028CF4}"/>
            </a:ext>
          </a:extLst>
        </p:cNvPr>
        <p:cNvGrpSpPr/>
        <p:nvPr/>
      </p:nvGrpSpPr>
      <p:grpSpPr>
        <a:xfrm>
          <a:off x="0" y="0"/>
          <a:ext cx="0" cy="0"/>
          <a:chOff x="0" y="0"/>
          <a:chExt cx="0" cy="0"/>
        </a:xfrm>
      </p:grpSpPr>
      <p:sp>
        <p:nvSpPr>
          <p:cNvPr id="38" name="TextBox 37">
            <a:extLst>
              <a:ext uri="{FF2B5EF4-FFF2-40B4-BE49-F238E27FC236}">
                <a16:creationId xmlns:a16="http://schemas.microsoft.com/office/drawing/2014/main" id="{39DB4B4B-A8CF-D458-5516-4EA4A051B3BB}"/>
              </a:ext>
            </a:extLst>
          </p:cNvPr>
          <p:cNvSpPr txBox="1"/>
          <p:nvPr/>
        </p:nvSpPr>
        <p:spPr>
          <a:xfrm>
            <a:off x="1262916" y="2228671"/>
            <a:ext cx="2792045" cy="1200329"/>
          </a:xfrm>
          <a:prstGeom prst="rect">
            <a:avLst/>
          </a:prstGeom>
          <a:noFill/>
        </p:spPr>
        <p:txBody>
          <a:bodyPr wrap="square">
            <a:spAutoFit/>
          </a:bodyPr>
          <a:lstStyle/>
          <a:p>
            <a:r>
              <a:rPr lang="en-US" sz="2400" b="1">
                <a:solidFill>
                  <a:schemeClr val="bg1"/>
                </a:solidFill>
                <a:latin typeface="Arial" panose="020B0604020202020204" pitchFamily="34" charset="0"/>
                <a:cs typeface="Arial" panose="020B0604020202020204" pitchFamily="34" charset="0"/>
              </a:rPr>
              <a:t>Select ‘picture fill’ to add image into this shape</a:t>
            </a:r>
            <a:endParaRPr lang="en-US" sz="2400">
              <a:solidFill>
                <a:schemeClr val="bg1"/>
              </a:solidFill>
            </a:endParaRPr>
          </a:p>
        </p:txBody>
      </p:sp>
      <p:sp>
        <p:nvSpPr>
          <p:cNvPr id="2" name="TextBox 1">
            <a:extLst>
              <a:ext uri="{FF2B5EF4-FFF2-40B4-BE49-F238E27FC236}">
                <a16:creationId xmlns:a16="http://schemas.microsoft.com/office/drawing/2014/main" id="{A77FF64C-BC7C-1F82-3E83-18DDA6AE14EB}"/>
              </a:ext>
            </a:extLst>
          </p:cNvPr>
          <p:cNvSpPr txBox="1"/>
          <p:nvPr/>
        </p:nvSpPr>
        <p:spPr>
          <a:xfrm>
            <a:off x="507927" y="590736"/>
            <a:ext cx="7625420" cy="584775"/>
          </a:xfrm>
          <a:prstGeom prst="rect">
            <a:avLst/>
          </a:prstGeom>
          <a:noFill/>
        </p:spPr>
        <p:txBody>
          <a:bodyPr wrap="square" lIns="91440" tIns="45720" rIns="91440" bIns="45720" anchor="t">
            <a:spAutoFit/>
          </a:bodyPr>
          <a:lstStyle/>
          <a:p>
            <a:r>
              <a:rPr lang="en-GB" sz="3200" b="1">
                <a:latin typeface="Arial"/>
                <a:ea typeface="Open Sans"/>
                <a:cs typeface="Open Sans"/>
              </a:rPr>
              <a:t>Prayers of intercession </a:t>
            </a:r>
            <a:r>
              <a:rPr lang="en-GB" sz="3200">
                <a:latin typeface="Arial"/>
                <a:ea typeface="Open Sans"/>
                <a:cs typeface="Open Sans"/>
              </a:rPr>
              <a:t>[option 2]</a:t>
            </a:r>
          </a:p>
        </p:txBody>
      </p:sp>
      <p:sp>
        <p:nvSpPr>
          <p:cNvPr id="3" name="TextBox 2">
            <a:extLst>
              <a:ext uri="{FF2B5EF4-FFF2-40B4-BE49-F238E27FC236}">
                <a16:creationId xmlns:a16="http://schemas.microsoft.com/office/drawing/2014/main" id="{35EC4DB0-F973-9002-A580-8C713E5AD340}"/>
              </a:ext>
            </a:extLst>
          </p:cNvPr>
          <p:cNvSpPr txBox="1"/>
          <p:nvPr/>
        </p:nvSpPr>
        <p:spPr>
          <a:xfrm>
            <a:off x="507927" y="1361671"/>
            <a:ext cx="7409425" cy="4113370"/>
          </a:xfrm>
          <a:prstGeom prst="rect">
            <a:avLst/>
          </a:prstGeom>
          <a:noFill/>
        </p:spPr>
        <p:txBody>
          <a:bodyPr wrap="square">
            <a:spAutoFit/>
          </a:bodyPr>
          <a:lstStyle/>
          <a:p>
            <a:pPr>
              <a:lnSpc>
                <a:spcPct val="150000"/>
              </a:lnSpc>
              <a:spcAft>
                <a:spcPts val="600"/>
              </a:spcAft>
            </a:pPr>
            <a:r>
              <a:rPr lang="en-GB" sz="2000">
                <a:latin typeface="Arial" panose="020B0604020202020204" pitchFamily="34" charset="0"/>
                <a:cs typeface="Arial" panose="020B0604020202020204" pitchFamily="34" charset="0"/>
              </a:rPr>
              <a:t>• Communities in Kenya who are living in informal settlements.</a:t>
            </a:r>
          </a:p>
          <a:p>
            <a:pPr>
              <a:lnSpc>
                <a:spcPct val="150000"/>
              </a:lnSpc>
              <a:spcAft>
                <a:spcPts val="600"/>
              </a:spcAft>
            </a:pPr>
            <a:r>
              <a:rPr lang="en-GB" sz="2000">
                <a:latin typeface="Arial" panose="020B0604020202020204" pitchFamily="34" charset="0"/>
                <a:cs typeface="Arial" panose="020B0604020202020204" pitchFamily="34" charset="0"/>
              </a:rPr>
              <a:t>• Urban farmers growing crops in unlikely places.</a:t>
            </a:r>
          </a:p>
          <a:p>
            <a:pPr>
              <a:lnSpc>
                <a:spcPct val="150000"/>
              </a:lnSpc>
              <a:spcAft>
                <a:spcPts val="600"/>
              </a:spcAft>
            </a:pPr>
            <a:r>
              <a:rPr lang="en-GB" sz="2000">
                <a:latin typeface="Arial" panose="020B0604020202020204" pitchFamily="34" charset="0"/>
                <a:cs typeface="Arial" panose="020B0604020202020204" pitchFamily="34" charset="0"/>
              </a:rPr>
              <a:t>• Christian Aid’s partner in Nairobi, Beacon of Hope.</a:t>
            </a:r>
          </a:p>
          <a:p>
            <a:pPr>
              <a:lnSpc>
                <a:spcPct val="150000"/>
              </a:lnSpc>
              <a:spcAft>
                <a:spcPts val="600"/>
              </a:spcAft>
            </a:pPr>
            <a:r>
              <a:rPr lang="en-GB" sz="2000">
                <a:latin typeface="Arial" panose="020B0604020202020204" pitchFamily="34" charset="0"/>
                <a:cs typeface="Arial" panose="020B0604020202020204" pitchFamily="34" charset="0"/>
              </a:rPr>
              <a:t>• Parents who are worried today about what their children will eat tomorrow.</a:t>
            </a:r>
          </a:p>
          <a:p>
            <a:pPr>
              <a:lnSpc>
                <a:spcPct val="150000"/>
              </a:lnSpc>
              <a:spcAft>
                <a:spcPts val="600"/>
              </a:spcAft>
            </a:pPr>
            <a:r>
              <a:rPr lang="en-GB" sz="2000">
                <a:latin typeface="Arial" panose="020B0604020202020204" pitchFamily="34" charset="0"/>
                <a:cs typeface="Arial" panose="020B0604020202020204" pitchFamily="34" charset="0"/>
              </a:rPr>
              <a:t>• Communities living in overcrowded or inadequate housing. </a:t>
            </a:r>
          </a:p>
          <a:p>
            <a:pPr>
              <a:lnSpc>
                <a:spcPct val="150000"/>
              </a:lnSpc>
              <a:spcAft>
                <a:spcPts val="600"/>
              </a:spcAft>
            </a:pPr>
            <a:r>
              <a:rPr lang="en-GB" sz="2000">
                <a:latin typeface="Arial" panose="020B0604020202020204" pitchFamily="34" charset="0"/>
                <a:cs typeface="Arial" panose="020B0604020202020204" pitchFamily="34" charset="0"/>
              </a:rPr>
              <a:t>• Communities who don't have reliable access to clean water and sanitation.</a:t>
            </a:r>
          </a:p>
        </p:txBody>
      </p:sp>
    </p:spTree>
    <p:extLst>
      <p:ext uri="{BB962C8B-B14F-4D97-AF65-F5344CB8AC3E}">
        <p14:creationId xmlns:p14="http://schemas.microsoft.com/office/powerpoint/2010/main" val="24086839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926EA-713E-16FC-7653-45C54F02BC2E}"/>
            </a:ext>
          </a:extLst>
        </p:cNvPr>
        <p:cNvGrpSpPr/>
        <p:nvPr/>
      </p:nvGrpSpPr>
      <p:grpSpPr>
        <a:xfrm>
          <a:off x="0" y="0"/>
          <a:ext cx="0" cy="0"/>
          <a:chOff x="0" y="0"/>
          <a:chExt cx="0" cy="0"/>
        </a:xfrm>
      </p:grpSpPr>
      <p:sp>
        <p:nvSpPr>
          <p:cNvPr id="38" name="TextBox 37">
            <a:extLst>
              <a:ext uri="{FF2B5EF4-FFF2-40B4-BE49-F238E27FC236}">
                <a16:creationId xmlns:a16="http://schemas.microsoft.com/office/drawing/2014/main" id="{8F05DD2E-E719-7CBE-3C35-FE003A7DAABD}"/>
              </a:ext>
            </a:extLst>
          </p:cNvPr>
          <p:cNvSpPr txBox="1"/>
          <p:nvPr/>
        </p:nvSpPr>
        <p:spPr>
          <a:xfrm>
            <a:off x="1262916" y="2228671"/>
            <a:ext cx="2792045" cy="1200329"/>
          </a:xfrm>
          <a:prstGeom prst="rect">
            <a:avLst/>
          </a:prstGeom>
          <a:noFill/>
        </p:spPr>
        <p:txBody>
          <a:bodyPr wrap="square">
            <a:spAutoFit/>
          </a:bodyPr>
          <a:lstStyle/>
          <a:p>
            <a:r>
              <a:rPr lang="en-US" sz="2400" b="1">
                <a:solidFill>
                  <a:schemeClr val="bg1"/>
                </a:solidFill>
                <a:latin typeface="Arial" panose="020B0604020202020204" pitchFamily="34" charset="0"/>
                <a:cs typeface="Arial" panose="020B0604020202020204" pitchFamily="34" charset="0"/>
              </a:rPr>
              <a:t>Select ‘picture fill’ to add image into this shape</a:t>
            </a:r>
            <a:endParaRPr lang="en-US" sz="2400">
              <a:solidFill>
                <a:schemeClr val="bg1"/>
              </a:solidFill>
            </a:endParaRPr>
          </a:p>
        </p:txBody>
      </p:sp>
      <p:sp>
        <p:nvSpPr>
          <p:cNvPr id="2" name="TextBox 1">
            <a:extLst>
              <a:ext uri="{FF2B5EF4-FFF2-40B4-BE49-F238E27FC236}">
                <a16:creationId xmlns:a16="http://schemas.microsoft.com/office/drawing/2014/main" id="{9281E3BE-29CF-4818-E994-1720656D0E51}"/>
              </a:ext>
            </a:extLst>
          </p:cNvPr>
          <p:cNvSpPr txBox="1"/>
          <p:nvPr/>
        </p:nvSpPr>
        <p:spPr>
          <a:xfrm>
            <a:off x="507927" y="590736"/>
            <a:ext cx="7625420" cy="584775"/>
          </a:xfrm>
          <a:prstGeom prst="rect">
            <a:avLst/>
          </a:prstGeom>
          <a:noFill/>
        </p:spPr>
        <p:txBody>
          <a:bodyPr wrap="square" lIns="91440" tIns="45720" rIns="91440" bIns="45720" anchor="t">
            <a:spAutoFit/>
          </a:bodyPr>
          <a:lstStyle/>
          <a:p>
            <a:r>
              <a:rPr lang="en-GB" sz="3200" b="1">
                <a:latin typeface="Arial"/>
                <a:ea typeface="Open Sans"/>
                <a:cs typeface="Open Sans"/>
              </a:rPr>
              <a:t>Prayers of intercession [option 2]</a:t>
            </a:r>
          </a:p>
        </p:txBody>
      </p:sp>
      <p:sp>
        <p:nvSpPr>
          <p:cNvPr id="9" name="TextBox 8">
            <a:extLst>
              <a:ext uri="{FF2B5EF4-FFF2-40B4-BE49-F238E27FC236}">
                <a16:creationId xmlns:a16="http://schemas.microsoft.com/office/drawing/2014/main" id="{BE64D066-7841-B3BA-5468-36661E988F62}"/>
              </a:ext>
            </a:extLst>
          </p:cNvPr>
          <p:cNvSpPr txBox="1"/>
          <p:nvPr/>
        </p:nvSpPr>
        <p:spPr>
          <a:xfrm>
            <a:off x="507927" y="1410787"/>
            <a:ext cx="8128146" cy="2497543"/>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50000"/>
              </a:lnSpc>
              <a:spcBef>
                <a:spcPts val="0"/>
              </a:spcBef>
              <a:spcAft>
                <a:spcPts val="600"/>
              </a:spcAft>
              <a:buClrTx/>
              <a:buSzTx/>
              <a:buFontTx/>
              <a:buNone/>
              <a:tabLst/>
              <a:defRPr/>
            </a:pPr>
            <a:r>
              <a:rPr kumimoji="0" lang="en-GB"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Action on the debt crisis, driven by unscrupulous private lenders, that is unjustly impacting countries like Kenya.</a:t>
            </a:r>
          </a:p>
          <a:p>
            <a:pPr marL="0" marR="0" lvl="0" indent="0" algn="l" defTabSz="457200" rtl="0" eaLnBrk="1" fontAlgn="auto" latinLnBrk="0" hangingPunct="1">
              <a:lnSpc>
                <a:spcPct val="150000"/>
              </a:lnSpc>
              <a:spcBef>
                <a:spcPts val="0"/>
              </a:spcBef>
              <a:spcAft>
                <a:spcPts val="600"/>
              </a:spcAft>
              <a:buClrTx/>
              <a:buSzTx/>
              <a:buFontTx/>
              <a:buNone/>
              <a:tabLst/>
              <a:defRPr/>
            </a:pPr>
            <a:r>
              <a:rPr kumimoji="0" lang="en-GB"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Governments and those with power. </a:t>
            </a:r>
          </a:p>
          <a:p>
            <a:pPr>
              <a:lnSpc>
                <a:spcPct val="150000"/>
              </a:lnSpc>
              <a:spcAft>
                <a:spcPts val="600"/>
              </a:spcAft>
              <a:defRPr/>
            </a:pPr>
            <a:r>
              <a:rPr kumimoji="0" lang="en-GB" sz="2000" b="0" i="0" u="none" strike="noStrike" kern="1200" cap="none" spc="0" normalizeH="0" baseline="0" noProof="0">
                <a:ln>
                  <a:noFill/>
                </a:ln>
                <a:solidFill>
                  <a:prstClr val="black"/>
                </a:solidFill>
                <a:effectLst/>
                <a:uLnTx/>
                <a:uFillTx/>
                <a:latin typeface="Arial"/>
                <a:cs typeface="Arial"/>
              </a:rPr>
              <a:t>• The work of Christian </a:t>
            </a:r>
            <a:r>
              <a:rPr lang="en-GB" sz="2000">
                <a:solidFill>
                  <a:prstClr val="black"/>
                </a:solidFill>
                <a:latin typeface="Arial"/>
                <a:cs typeface="Arial"/>
              </a:rPr>
              <a:t>Aid, and all </a:t>
            </a:r>
            <a:r>
              <a:rPr kumimoji="0" lang="en-GB" sz="2000" b="0" i="0" u="none" strike="noStrike" kern="1200" cap="none" spc="0" normalizeH="0" baseline="0" noProof="0">
                <a:ln>
                  <a:noFill/>
                </a:ln>
                <a:solidFill>
                  <a:prstClr val="black"/>
                </a:solidFill>
                <a:effectLst/>
                <a:uLnTx/>
                <a:uFillTx/>
                <a:latin typeface="Arial"/>
                <a:cs typeface="Arial"/>
              </a:rPr>
              <a:t>who support this work by giving, acting and praying together.</a:t>
            </a:r>
            <a:endParaRPr kumimoji="0" lang="en-GB" sz="2000" b="1" i="0" u="none" strike="noStrike" kern="1200" cap="none" spc="0" normalizeH="0" baseline="0" noProof="0">
              <a:ln>
                <a:noFill/>
              </a:ln>
              <a:solidFill>
                <a:prstClr val="black"/>
              </a:solidFill>
              <a:effectLst/>
              <a:uLnTx/>
              <a:uFillTx/>
              <a:latin typeface="Arial"/>
              <a:cs typeface="Arial"/>
            </a:endParaRPr>
          </a:p>
        </p:txBody>
      </p:sp>
      <p:pic>
        <p:nvPicPr>
          <p:cNvPr id="4" name="Picture 3">
            <a:extLst>
              <a:ext uri="{FF2B5EF4-FFF2-40B4-BE49-F238E27FC236}">
                <a16:creationId xmlns:a16="http://schemas.microsoft.com/office/drawing/2014/main" id="{AE4BBE28-4EAE-D822-87FD-67CA79C1F4B6}"/>
              </a:ext>
            </a:extLst>
          </p:cNvPr>
          <p:cNvPicPr>
            <a:picLocks noChangeAspect="1"/>
          </p:cNvPicPr>
          <p:nvPr/>
        </p:nvPicPr>
        <p:blipFill>
          <a:blip r:embed="rId3"/>
          <a:stretch>
            <a:fillRect/>
          </a:stretch>
        </p:blipFill>
        <p:spPr>
          <a:xfrm>
            <a:off x="5433347" y="3718610"/>
            <a:ext cx="2700000" cy="2700000"/>
          </a:xfrm>
          <a:prstGeom prst="rect">
            <a:avLst/>
          </a:prstGeom>
        </p:spPr>
      </p:pic>
    </p:spTree>
    <p:extLst>
      <p:ext uri="{BB962C8B-B14F-4D97-AF65-F5344CB8AC3E}">
        <p14:creationId xmlns:p14="http://schemas.microsoft.com/office/powerpoint/2010/main" val="10384802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A3659-3C28-9523-6035-E019475587E3}"/>
            </a:ext>
          </a:extLst>
        </p:cNvPr>
        <p:cNvGrpSpPr/>
        <p:nvPr/>
      </p:nvGrpSpPr>
      <p:grpSpPr>
        <a:xfrm>
          <a:off x="0" y="0"/>
          <a:ext cx="0" cy="0"/>
          <a:chOff x="0" y="0"/>
          <a:chExt cx="0" cy="0"/>
        </a:xfrm>
      </p:grpSpPr>
      <p:sp>
        <p:nvSpPr>
          <p:cNvPr id="38" name="TextBox 37">
            <a:extLst>
              <a:ext uri="{FF2B5EF4-FFF2-40B4-BE49-F238E27FC236}">
                <a16:creationId xmlns:a16="http://schemas.microsoft.com/office/drawing/2014/main" id="{73942EFB-A32B-EA2E-0033-49A05CDB8F92}"/>
              </a:ext>
            </a:extLst>
          </p:cNvPr>
          <p:cNvSpPr txBox="1"/>
          <p:nvPr/>
        </p:nvSpPr>
        <p:spPr>
          <a:xfrm>
            <a:off x="1262916" y="2228671"/>
            <a:ext cx="2792045" cy="1200329"/>
          </a:xfrm>
          <a:prstGeom prst="rect">
            <a:avLst/>
          </a:prstGeom>
          <a:noFill/>
        </p:spPr>
        <p:txBody>
          <a:bodyPr wrap="square">
            <a:spAutoFit/>
          </a:bodyPr>
          <a:lstStyle/>
          <a:p>
            <a:r>
              <a:rPr lang="en-US" sz="2400" b="1">
                <a:solidFill>
                  <a:schemeClr val="bg1"/>
                </a:solidFill>
                <a:latin typeface="Arial" panose="020B0604020202020204" pitchFamily="34" charset="0"/>
                <a:cs typeface="Arial" panose="020B0604020202020204" pitchFamily="34" charset="0"/>
              </a:rPr>
              <a:t>Select ‘picture fill’ to add image into this shape</a:t>
            </a:r>
            <a:endParaRPr lang="en-US" sz="2400">
              <a:solidFill>
                <a:schemeClr val="bg1"/>
              </a:solidFill>
            </a:endParaRPr>
          </a:p>
        </p:txBody>
      </p:sp>
      <p:sp>
        <p:nvSpPr>
          <p:cNvPr id="2" name="TextBox 1">
            <a:extLst>
              <a:ext uri="{FF2B5EF4-FFF2-40B4-BE49-F238E27FC236}">
                <a16:creationId xmlns:a16="http://schemas.microsoft.com/office/drawing/2014/main" id="{5DDAD2C2-C2B6-DC89-6850-3AA782C1D2D7}"/>
              </a:ext>
            </a:extLst>
          </p:cNvPr>
          <p:cNvSpPr txBox="1"/>
          <p:nvPr/>
        </p:nvSpPr>
        <p:spPr>
          <a:xfrm>
            <a:off x="507927" y="590736"/>
            <a:ext cx="7625420" cy="584775"/>
          </a:xfrm>
          <a:prstGeom prst="rect">
            <a:avLst/>
          </a:prstGeom>
          <a:noFill/>
        </p:spPr>
        <p:txBody>
          <a:bodyPr wrap="square" lIns="91440" tIns="45720" rIns="91440" bIns="45720" anchor="t">
            <a:spAutoFit/>
          </a:bodyPr>
          <a:lstStyle/>
          <a:p>
            <a:r>
              <a:rPr lang="en-GB" sz="3200" b="1">
                <a:latin typeface="Arial"/>
                <a:ea typeface="Open Sans"/>
                <a:cs typeface="Open Sans"/>
              </a:rPr>
              <a:t>Meditative prayer activity</a:t>
            </a:r>
          </a:p>
        </p:txBody>
      </p:sp>
      <p:sp>
        <p:nvSpPr>
          <p:cNvPr id="9" name="TextBox 8">
            <a:extLst>
              <a:ext uri="{FF2B5EF4-FFF2-40B4-BE49-F238E27FC236}">
                <a16:creationId xmlns:a16="http://schemas.microsoft.com/office/drawing/2014/main" id="{426E6E99-9828-4761-5734-584DC21DE1A4}"/>
              </a:ext>
            </a:extLst>
          </p:cNvPr>
          <p:cNvSpPr txBox="1"/>
          <p:nvPr/>
        </p:nvSpPr>
        <p:spPr>
          <a:xfrm>
            <a:off x="507927" y="1250506"/>
            <a:ext cx="8128146" cy="4708981"/>
          </a:xfrm>
          <a:prstGeom prst="rect">
            <a:avLst/>
          </a:prstGeom>
          <a:noFill/>
        </p:spPr>
        <p:txBody>
          <a:bodyPr wrap="square" lIns="91440" tIns="45720" rIns="91440" bIns="45720" anchor="t">
            <a:spAutoFit/>
          </a:bodyPr>
          <a:lstStyle/>
          <a:p>
            <a:r>
              <a:rPr lang="en-GB" sz="2000" i="1">
                <a:latin typeface="Arial" panose="020B0604020202020204" pitchFamily="34" charset="0"/>
                <a:cs typeface="Arial" panose="020B0604020202020204" pitchFamily="34" charset="0"/>
              </a:rPr>
              <a:t>Pass around a large stone.</a:t>
            </a:r>
          </a:p>
          <a:p>
            <a:endParaRPr lang="en-GB" sz="2000">
              <a:latin typeface="Arial" panose="020B0604020202020204" pitchFamily="34" charset="0"/>
              <a:cs typeface="Arial" panose="020B0604020202020204" pitchFamily="34" charset="0"/>
            </a:endParaRPr>
          </a:p>
          <a:p>
            <a:r>
              <a:rPr lang="en-GB" sz="2000">
                <a:latin typeface="Arial"/>
                <a:cs typeface="Arial"/>
              </a:rPr>
              <a:t>Pray for all present. Ask that God will help them with whatever </a:t>
            </a:r>
            <a:br>
              <a:rPr lang="en-GB" sz="2000">
                <a:latin typeface="Arial"/>
                <a:cs typeface="Arial"/>
              </a:rPr>
            </a:br>
            <a:r>
              <a:rPr lang="en-GB" sz="2000">
                <a:latin typeface="Arial"/>
                <a:cs typeface="Arial"/>
              </a:rPr>
              <a:t>worries they hold.</a:t>
            </a:r>
          </a:p>
          <a:p>
            <a:endParaRPr lang="en-GB" sz="2000">
              <a:latin typeface="Arial" panose="020B0604020202020204" pitchFamily="34" charset="0"/>
              <a:cs typeface="Arial" panose="020B0604020202020204" pitchFamily="34" charset="0"/>
            </a:endParaRPr>
          </a:p>
          <a:p>
            <a:r>
              <a:rPr lang="en-GB" sz="2000">
                <a:latin typeface="Arial"/>
                <a:cs typeface="Arial"/>
              </a:rPr>
              <a:t>Pray for Fridah, Belinda and other families in </a:t>
            </a:r>
            <a:r>
              <a:rPr lang="en-GB" sz="2000" err="1">
                <a:latin typeface="Arial"/>
                <a:cs typeface="Arial"/>
              </a:rPr>
              <a:t>Dagoretti</a:t>
            </a:r>
            <a:r>
              <a:rPr lang="en-GB" sz="2000">
                <a:latin typeface="Arial"/>
                <a:cs typeface="Arial"/>
              </a:rPr>
              <a:t> and for all </a:t>
            </a:r>
            <a:br>
              <a:rPr lang="en-GB" sz="2000">
                <a:latin typeface="Arial"/>
                <a:cs typeface="Arial"/>
              </a:rPr>
            </a:br>
            <a:r>
              <a:rPr lang="en-GB" sz="2000">
                <a:latin typeface="Arial"/>
                <a:cs typeface="Arial"/>
              </a:rPr>
              <a:t>they are carrying.</a:t>
            </a:r>
          </a:p>
          <a:p>
            <a:endParaRPr lang="en-GB" sz="2000">
              <a:latin typeface="Arial" panose="020B0604020202020204" pitchFamily="34" charset="0"/>
              <a:cs typeface="Arial" panose="020B0604020202020204" pitchFamily="34" charset="0"/>
            </a:endParaRPr>
          </a:p>
          <a:p>
            <a:r>
              <a:rPr lang="en-GB" sz="2000" i="1">
                <a:latin typeface="Arial" panose="020B0604020202020204" pitchFamily="34" charset="0"/>
                <a:cs typeface="Arial" panose="020B0604020202020204" pitchFamily="34" charset="0"/>
              </a:rPr>
              <a:t>Pass around a bowl of small seeds. Take some in your hand.</a:t>
            </a:r>
          </a:p>
          <a:p>
            <a:endParaRPr kumimoji="0" lang="en-GB" sz="2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r>
              <a:rPr lang="en-GB" sz="2000">
                <a:latin typeface="Arial" panose="020B0604020202020204" pitchFamily="34" charset="0"/>
                <a:cs typeface="Arial" panose="020B0604020202020204" pitchFamily="34" charset="0"/>
              </a:rPr>
              <a:t>Pray for the change these seeds represent.</a:t>
            </a:r>
          </a:p>
          <a:p>
            <a:endParaRPr lang="en-GB" sz="2000">
              <a:latin typeface="Arial" panose="020B0604020202020204" pitchFamily="34" charset="0"/>
              <a:cs typeface="Arial" panose="020B0604020202020204" pitchFamily="34" charset="0"/>
            </a:endParaRPr>
          </a:p>
          <a:p>
            <a:r>
              <a:rPr lang="en-GB" sz="2000">
                <a:latin typeface="Arial"/>
                <a:cs typeface="Arial"/>
              </a:rPr>
              <a:t>Pray for transformation in the lives of those present and change </a:t>
            </a:r>
            <a:br>
              <a:rPr lang="en-GB" sz="2000">
                <a:latin typeface="Arial"/>
                <a:cs typeface="Arial"/>
              </a:rPr>
            </a:br>
            <a:r>
              <a:rPr lang="en-GB" sz="2000">
                <a:latin typeface="Arial"/>
                <a:cs typeface="Arial"/>
              </a:rPr>
              <a:t>for our global neighbours, wherever it is needed.</a:t>
            </a:r>
            <a:endParaRPr kumimoji="0" lang="en-GB" sz="2000" b="1" i="0" u="none" strike="noStrike" kern="1200" cap="none" spc="0" normalizeH="0" baseline="0" noProof="0">
              <a:ln>
                <a:noFill/>
              </a:ln>
              <a:solidFill>
                <a:prstClr val="black"/>
              </a:solidFill>
              <a:effectLst/>
              <a:uLnTx/>
              <a:uFillTx/>
              <a:latin typeface="Arial"/>
              <a:cs typeface="Arial"/>
            </a:endParaRPr>
          </a:p>
          <a:p>
            <a:pPr algn="r"/>
            <a:r>
              <a:rPr lang="en-GB" sz="2000" b="1" i="1">
                <a:solidFill>
                  <a:prstClr val="black"/>
                </a:solidFill>
                <a:latin typeface="Arial" panose="020B0604020202020204" pitchFamily="34" charset="0"/>
                <a:cs typeface="Arial" panose="020B0604020202020204" pitchFamily="34" charset="0"/>
              </a:rPr>
              <a:t>							</a:t>
            </a:r>
            <a:endParaRPr kumimoji="0" lang="en-GB" sz="2000" b="1"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CF76628-E03C-E6BE-85F3-827EE8826F69}"/>
              </a:ext>
            </a:extLst>
          </p:cNvPr>
          <p:cNvSpPr txBox="1"/>
          <p:nvPr/>
        </p:nvSpPr>
        <p:spPr>
          <a:xfrm>
            <a:off x="4320637" y="5680539"/>
            <a:ext cx="4572000" cy="707886"/>
          </a:xfrm>
          <a:prstGeom prst="rect">
            <a:avLst/>
          </a:prstGeom>
          <a:noFill/>
        </p:spPr>
        <p:txBody>
          <a:bodyPr wrap="square">
            <a:spAutoFit/>
          </a:bodyPr>
          <a:lstStyle/>
          <a:p>
            <a:r>
              <a:rPr lang="en-GB" sz="2000" b="1" i="1">
                <a:solidFill>
                  <a:prstClr val="black"/>
                </a:solidFill>
                <a:latin typeface="Arial" panose="020B0604020202020204" pitchFamily="34" charset="0"/>
                <a:cs typeface="Arial" panose="020B0604020202020204" pitchFamily="34" charset="0"/>
              </a:rPr>
              <a:t>Listen to the Kenyan folk hymn</a:t>
            </a:r>
          </a:p>
          <a:p>
            <a:r>
              <a:rPr lang="en-GB" sz="2000" b="1" i="1">
                <a:solidFill>
                  <a:prstClr val="black"/>
                </a:solidFill>
                <a:latin typeface="Arial" panose="020B0604020202020204" pitchFamily="34" charset="0"/>
                <a:cs typeface="Arial" panose="020B0604020202020204" pitchFamily="34" charset="0"/>
              </a:rPr>
              <a:t>Wana Baraka.</a:t>
            </a:r>
            <a:endParaRPr kumimoji="0" lang="en-GB" sz="2000" b="1"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38965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83993-4388-4A45-BD9A-DF93CF14DE65}"/>
            </a:ext>
          </a:extLst>
        </p:cNvPr>
        <p:cNvGrpSpPr/>
        <p:nvPr/>
      </p:nvGrpSpPr>
      <p:grpSpPr>
        <a:xfrm>
          <a:off x="0" y="0"/>
          <a:ext cx="0" cy="0"/>
          <a:chOff x="0" y="0"/>
          <a:chExt cx="0" cy="0"/>
        </a:xfrm>
      </p:grpSpPr>
      <p:sp>
        <p:nvSpPr>
          <p:cNvPr id="38" name="TextBox 37">
            <a:extLst>
              <a:ext uri="{FF2B5EF4-FFF2-40B4-BE49-F238E27FC236}">
                <a16:creationId xmlns:a16="http://schemas.microsoft.com/office/drawing/2014/main" id="{0F962CB7-683F-9173-36C4-F3818C6737AD}"/>
              </a:ext>
            </a:extLst>
          </p:cNvPr>
          <p:cNvSpPr txBox="1"/>
          <p:nvPr/>
        </p:nvSpPr>
        <p:spPr>
          <a:xfrm>
            <a:off x="1262916" y="2228671"/>
            <a:ext cx="2792045" cy="1200329"/>
          </a:xfrm>
          <a:prstGeom prst="rect">
            <a:avLst/>
          </a:prstGeom>
          <a:noFill/>
        </p:spPr>
        <p:txBody>
          <a:bodyPr wrap="square">
            <a:spAutoFit/>
          </a:bodyPr>
          <a:lstStyle/>
          <a:p>
            <a:r>
              <a:rPr lang="en-US" sz="2400" b="1">
                <a:solidFill>
                  <a:schemeClr val="bg1"/>
                </a:solidFill>
                <a:latin typeface="Arial" panose="020B0604020202020204" pitchFamily="34" charset="0"/>
                <a:cs typeface="Arial" panose="020B0604020202020204" pitchFamily="34" charset="0"/>
              </a:rPr>
              <a:t>Select ‘picture fill’ to add image into this shape</a:t>
            </a:r>
            <a:endParaRPr lang="en-US" sz="2400">
              <a:solidFill>
                <a:schemeClr val="bg1"/>
              </a:solidFill>
            </a:endParaRPr>
          </a:p>
        </p:txBody>
      </p:sp>
      <p:sp>
        <p:nvSpPr>
          <p:cNvPr id="2" name="TextBox 1">
            <a:extLst>
              <a:ext uri="{FF2B5EF4-FFF2-40B4-BE49-F238E27FC236}">
                <a16:creationId xmlns:a16="http://schemas.microsoft.com/office/drawing/2014/main" id="{D017786B-126A-2FE9-6870-24BBEA50C8FA}"/>
              </a:ext>
            </a:extLst>
          </p:cNvPr>
          <p:cNvSpPr txBox="1"/>
          <p:nvPr/>
        </p:nvSpPr>
        <p:spPr>
          <a:xfrm>
            <a:off x="507927" y="639069"/>
            <a:ext cx="7625420" cy="4955203"/>
          </a:xfrm>
          <a:prstGeom prst="rect">
            <a:avLst/>
          </a:prstGeom>
          <a:noFill/>
        </p:spPr>
        <p:txBody>
          <a:bodyPr wrap="square" lIns="91440" tIns="45720" rIns="91440" bIns="45720" anchor="t">
            <a:spAutoFit/>
          </a:bodyPr>
          <a:lstStyle/>
          <a:p>
            <a:r>
              <a:rPr lang="en-GB" sz="3200" b="1">
                <a:latin typeface="Arial"/>
                <a:ea typeface="Open Sans"/>
                <a:cs typeface="Open Sans"/>
              </a:rPr>
              <a:t>The Lord’s Prayer</a:t>
            </a:r>
          </a:p>
          <a:p>
            <a:endParaRPr lang="en-GB" sz="3200" b="1">
              <a:latin typeface="Arial"/>
              <a:ea typeface="Open Sans"/>
              <a:cs typeface="Open Sans"/>
            </a:endParaRPr>
          </a:p>
          <a:p>
            <a:r>
              <a:rPr lang="en-GB" sz="3200" b="1">
                <a:latin typeface="Arial"/>
                <a:ea typeface="Open Sans"/>
                <a:cs typeface="Open Sans"/>
              </a:rPr>
              <a:t>The Peace</a:t>
            </a:r>
          </a:p>
          <a:p>
            <a:pPr algn="l">
              <a:lnSpc>
                <a:spcPct val="150000"/>
              </a:lnSpc>
            </a:pPr>
            <a:r>
              <a:rPr lang="en-GB" sz="2000" b="0" i="0" u="none" strike="noStrike" baseline="0">
                <a:latin typeface="Arial" panose="020B0604020202020204" pitchFamily="34" charset="0"/>
                <a:cs typeface="Arial" panose="020B0604020202020204" pitchFamily="34" charset="0"/>
              </a:rPr>
              <a:t>'For the mountains may depart</a:t>
            </a:r>
          </a:p>
          <a:p>
            <a:pPr algn="l">
              <a:lnSpc>
                <a:spcPct val="150000"/>
              </a:lnSpc>
            </a:pPr>
            <a:r>
              <a:rPr lang="en-GB" sz="2000" b="0" i="0" u="none" strike="noStrike" baseline="0">
                <a:latin typeface="Arial" panose="020B0604020202020204" pitchFamily="34" charset="0"/>
                <a:cs typeface="Arial" panose="020B0604020202020204" pitchFamily="34" charset="0"/>
              </a:rPr>
              <a:t>and the hills be removed,</a:t>
            </a:r>
          </a:p>
          <a:p>
            <a:pPr algn="l">
              <a:lnSpc>
                <a:spcPct val="150000"/>
              </a:lnSpc>
            </a:pPr>
            <a:r>
              <a:rPr lang="en-GB" sz="2000" b="0" i="0" u="none" strike="noStrike" baseline="0">
                <a:latin typeface="Arial" panose="020B0604020202020204" pitchFamily="34" charset="0"/>
                <a:cs typeface="Arial" panose="020B0604020202020204" pitchFamily="34" charset="0"/>
              </a:rPr>
              <a:t>but my steadfast love shall not depart from you,</a:t>
            </a:r>
          </a:p>
          <a:p>
            <a:pPr algn="l">
              <a:lnSpc>
                <a:spcPct val="150000"/>
              </a:lnSpc>
            </a:pPr>
            <a:r>
              <a:rPr lang="en-GB" sz="2000" b="0" i="0" u="none" strike="noStrike" baseline="0">
                <a:latin typeface="Arial" panose="020B0604020202020204" pitchFamily="34" charset="0"/>
                <a:cs typeface="Arial" panose="020B0604020202020204" pitchFamily="34" charset="0"/>
              </a:rPr>
              <a:t>and my covenant of peace shall not be removed,'</a:t>
            </a:r>
          </a:p>
          <a:p>
            <a:pPr algn="l">
              <a:lnSpc>
                <a:spcPct val="150000"/>
              </a:lnSpc>
            </a:pPr>
            <a:r>
              <a:rPr lang="en-GB" sz="2000" b="0" i="0" u="none" strike="noStrike" baseline="0">
                <a:latin typeface="Arial" panose="020B0604020202020204" pitchFamily="34" charset="0"/>
                <a:cs typeface="Arial" panose="020B0604020202020204" pitchFamily="34" charset="0"/>
              </a:rPr>
              <a:t>says the Lord, who has compassion on you.</a:t>
            </a:r>
          </a:p>
          <a:p>
            <a:pPr algn="l">
              <a:lnSpc>
                <a:spcPct val="150000"/>
              </a:lnSpc>
            </a:pPr>
            <a:r>
              <a:rPr lang="en-GB" sz="2000" b="0" i="0" u="none" strike="noStrike" baseline="0">
                <a:latin typeface="Arial" panose="020B0604020202020204" pitchFamily="34" charset="0"/>
                <a:cs typeface="Arial" panose="020B0604020202020204" pitchFamily="34" charset="0"/>
              </a:rPr>
              <a:t>(Isaiah 54:10)</a:t>
            </a:r>
          </a:p>
          <a:p>
            <a:pPr algn="l"/>
            <a:endParaRPr lang="en-GB" sz="2000" b="0" i="0" u="none" strike="noStrike" baseline="0">
              <a:latin typeface="Arial" panose="020B0604020202020204" pitchFamily="34" charset="0"/>
              <a:cs typeface="Arial" panose="020B0604020202020204" pitchFamily="34" charset="0"/>
            </a:endParaRPr>
          </a:p>
          <a:p>
            <a:pPr algn="l"/>
            <a:r>
              <a:rPr lang="en-GB" sz="2000" b="0" i="0" u="none" strike="noStrike" baseline="0">
                <a:latin typeface="Arial" panose="020B0604020202020204" pitchFamily="34" charset="0"/>
                <a:cs typeface="Arial" panose="020B0604020202020204" pitchFamily="34" charset="0"/>
              </a:rPr>
              <a:t>The peace of the Lord be always with you.</a:t>
            </a:r>
            <a:endParaRPr lang="en-GB" sz="2000" b="1">
              <a:latin typeface="Arial" panose="020B0604020202020204" pitchFamily="34" charset="0"/>
              <a:ea typeface="Open Sans"/>
              <a:cs typeface="Arial" panose="020B0604020202020204" pitchFamily="34" charset="0"/>
            </a:endParaRPr>
          </a:p>
        </p:txBody>
      </p:sp>
      <p:pic>
        <p:nvPicPr>
          <p:cNvPr id="4" name="Picture 3">
            <a:extLst>
              <a:ext uri="{FF2B5EF4-FFF2-40B4-BE49-F238E27FC236}">
                <a16:creationId xmlns:a16="http://schemas.microsoft.com/office/drawing/2014/main" id="{15426BD2-FCFB-20FD-4E91-B758EE76066F}"/>
              </a:ext>
            </a:extLst>
          </p:cNvPr>
          <p:cNvPicPr>
            <a:picLocks noChangeAspect="1"/>
          </p:cNvPicPr>
          <p:nvPr/>
        </p:nvPicPr>
        <p:blipFill>
          <a:blip r:embed="rId3"/>
          <a:stretch>
            <a:fillRect/>
          </a:stretch>
        </p:blipFill>
        <p:spPr>
          <a:xfrm>
            <a:off x="5936073" y="639069"/>
            <a:ext cx="2700000" cy="2700000"/>
          </a:xfrm>
          <a:prstGeom prst="rect">
            <a:avLst/>
          </a:prstGeom>
        </p:spPr>
      </p:pic>
    </p:spTree>
    <p:extLst>
      <p:ext uri="{BB962C8B-B14F-4D97-AF65-F5344CB8AC3E}">
        <p14:creationId xmlns:p14="http://schemas.microsoft.com/office/powerpoint/2010/main" val="28209968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96980-E98B-58E0-26D1-2D035F9C460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244A0F6-1BB1-5677-0638-C411C1CFDA26}"/>
              </a:ext>
            </a:extLst>
          </p:cNvPr>
          <p:cNvSpPr txBox="1"/>
          <p:nvPr/>
        </p:nvSpPr>
        <p:spPr>
          <a:xfrm>
            <a:off x="577516" y="848047"/>
            <a:ext cx="3080083" cy="707886"/>
          </a:xfrm>
          <a:prstGeom prst="rect">
            <a:avLst/>
          </a:prstGeom>
          <a:noFill/>
        </p:spPr>
        <p:txBody>
          <a:bodyPr wrap="square" lIns="91440" tIns="45720" rIns="91440" bIns="45720" anchor="t">
            <a:spAutoFit/>
          </a:bodyPr>
          <a:lstStyle/>
          <a:p>
            <a:endParaRPr lang="en-GB" sz="4000" b="1">
              <a:solidFill>
                <a:schemeClr val="bg1"/>
              </a:solidFill>
              <a:latin typeface="Arial"/>
              <a:ea typeface="Open Sans"/>
              <a:cs typeface="Open Sans"/>
            </a:endParaRPr>
          </a:p>
        </p:txBody>
      </p:sp>
      <p:pic>
        <p:nvPicPr>
          <p:cNvPr id="11" name="Picture 10">
            <a:extLst>
              <a:ext uri="{FF2B5EF4-FFF2-40B4-BE49-F238E27FC236}">
                <a16:creationId xmlns:a16="http://schemas.microsoft.com/office/drawing/2014/main" id="{D4BC3F49-AFFB-D85F-9E18-DBC6EA89F48E}"/>
              </a:ext>
            </a:extLst>
          </p:cNvPr>
          <p:cNvPicPr>
            <a:picLocks noChangeAspect="1"/>
          </p:cNvPicPr>
          <p:nvPr/>
        </p:nvPicPr>
        <p:blipFill>
          <a:blip r:embed="rId3"/>
          <a:stretch>
            <a:fillRect/>
          </a:stretch>
        </p:blipFill>
        <p:spPr>
          <a:xfrm>
            <a:off x="0" y="0"/>
            <a:ext cx="9144000" cy="6094475"/>
          </a:xfrm>
          <a:prstGeom prst="rect">
            <a:avLst/>
          </a:prstGeom>
        </p:spPr>
      </p:pic>
      <p:pic>
        <p:nvPicPr>
          <p:cNvPr id="12" name="Picture 11" descr="A red and black rectangle with a white logo&#10;&#10;Description automatically generated">
            <a:extLst>
              <a:ext uri="{FF2B5EF4-FFF2-40B4-BE49-F238E27FC236}">
                <a16:creationId xmlns:a16="http://schemas.microsoft.com/office/drawing/2014/main" id="{FFCE5A77-0F1D-A311-D1BC-37496B48B35C}"/>
              </a:ext>
            </a:extLst>
          </p:cNvPr>
          <p:cNvPicPr>
            <a:picLocks noChangeAspect="1"/>
          </p:cNvPicPr>
          <p:nvPr/>
        </p:nvPicPr>
        <p:blipFill rotWithShape="1">
          <a:blip r:embed="rId4"/>
          <a:srcRect l="976" r="45300" b="78619"/>
          <a:stretch>
            <a:fillRect/>
          </a:stretch>
        </p:blipFill>
        <p:spPr>
          <a:xfrm>
            <a:off x="-1" y="-109669"/>
            <a:ext cx="7238017" cy="1215349"/>
          </a:xfrm>
          <a:prstGeom prst="rect">
            <a:avLst/>
          </a:prstGeom>
        </p:spPr>
      </p:pic>
      <p:sp>
        <p:nvSpPr>
          <p:cNvPr id="13" name="TextBox 12">
            <a:extLst>
              <a:ext uri="{FF2B5EF4-FFF2-40B4-BE49-F238E27FC236}">
                <a16:creationId xmlns:a16="http://schemas.microsoft.com/office/drawing/2014/main" id="{FC43FD8F-ECC7-6B70-C571-5CCBBBFDADD5}"/>
              </a:ext>
            </a:extLst>
          </p:cNvPr>
          <p:cNvSpPr txBox="1"/>
          <p:nvPr/>
        </p:nvSpPr>
        <p:spPr>
          <a:xfrm>
            <a:off x="163446" y="-29585"/>
            <a:ext cx="7238017" cy="1077218"/>
          </a:xfrm>
          <a:prstGeom prst="rect">
            <a:avLst/>
          </a:prstGeom>
          <a:noFill/>
        </p:spPr>
        <p:txBody>
          <a:bodyPr wrap="square">
            <a:spAutoFit/>
          </a:bodyPr>
          <a:lstStyle/>
          <a:p>
            <a:pPr>
              <a:spcAft>
                <a:spcPts val="600"/>
              </a:spcAft>
            </a:pPr>
            <a:r>
              <a:rPr lang="en-GB" sz="3200" b="1">
                <a:solidFill>
                  <a:schemeClr val="bg1"/>
                </a:solidFill>
                <a:latin typeface="Arial" panose="020B0604020202020204" pitchFamily="34" charset="0"/>
                <a:cs typeface="Arial" panose="020B0604020202020204" pitchFamily="34" charset="0"/>
              </a:rPr>
              <a:t>Fridah and Belinda are growing hope for their families.</a:t>
            </a:r>
          </a:p>
        </p:txBody>
      </p:sp>
      <p:sp>
        <p:nvSpPr>
          <p:cNvPr id="8" name="Text Placeholder 6">
            <a:extLst>
              <a:ext uri="{FF2B5EF4-FFF2-40B4-BE49-F238E27FC236}">
                <a16:creationId xmlns:a16="http://schemas.microsoft.com/office/drawing/2014/main" id="{94A1E1F2-800B-57EF-A3DB-15822CA94BC0}"/>
              </a:ext>
            </a:extLst>
          </p:cNvPr>
          <p:cNvSpPr txBox="1">
            <a:spLocks/>
          </p:cNvSpPr>
          <p:nvPr/>
        </p:nvSpPr>
        <p:spPr>
          <a:xfrm>
            <a:off x="6799206" y="4811207"/>
            <a:ext cx="1963944" cy="1112476"/>
          </a:xfrm>
          <a:prstGeom prst="rect">
            <a:avLst/>
          </a:prstGeom>
        </p:spPr>
        <p:txBody>
          <a:bodyPr vert="horz" lIns="91440" tIns="45720" rIns="91440" bIns="45720" rtlCol="0" anchor="t">
            <a:noAutofit/>
          </a:bodyPr>
          <a:lstStyle>
            <a:defPPr>
              <a:defRPr lang="en-US"/>
            </a:defPPr>
            <a:lvl1pPr marL="0" indent="0" algn="l" rtl="0" eaLnBrk="1" fontAlgn="base" hangingPunct="1">
              <a:spcBef>
                <a:spcPct val="20000"/>
              </a:spcBef>
              <a:spcAft>
                <a:spcPct val="0"/>
              </a:spcAft>
              <a:buClr>
                <a:srgbClr val="FF0000"/>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992188"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457325"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865313"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73300"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9591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6pPr>
            <a:lvl7pPr marL="34163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7pPr>
            <a:lvl8pPr marL="38735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8pPr>
            <a:lvl9pPr marL="43307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9pPr>
          </a:lstStyle>
          <a:p>
            <a:pPr>
              <a:defRPr/>
            </a:pPr>
            <a:r>
              <a:rPr kumimoji="0" lang="en-GB" sz="1600" i="0" u="none" strike="noStrike" kern="1200" cap="none" spc="0" normalizeH="0" baseline="0" noProof="0">
                <a:ln>
                  <a:noFill/>
                </a:ln>
                <a:solidFill>
                  <a:schemeClr val="bg1"/>
                </a:solidFill>
                <a:effectLst/>
                <a:uLnTx/>
                <a:uFillTx/>
                <a:latin typeface="Arial"/>
                <a:ea typeface="ヒラギノ角ゴ Pro W3"/>
                <a:cs typeface="ヒラギノ角ゴ Pro W3" charset="0"/>
              </a:rPr>
              <a:t>Fridah with her grandson Quillan in the street near their home</a:t>
            </a:r>
            <a:r>
              <a:rPr lang="en-GB" sz="1600">
                <a:solidFill>
                  <a:schemeClr val="bg1"/>
                </a:solidFill>
                <a:latin typeface="Arial"/>
                <a:ea typeface="ヒラギノ角ゴ Pro W3"/>
                <a:cs typeface="ヒラギノ角ゴ Pro W3" charset="0"/>
              </a:rPr>
              <a:t>. </a:t>
            </a:r>
            <a:r>
              <a:rPr kumimoji="0" lang="en-GB" sz="1600" i="0" u="none" strike="noStrike" kern="1200" cap="none" spc="0" normalizeH="0" baseline="0" noProof="0">
                <a:ln>
                  <a:noFill/>
                </a:ln>
                <a:solidFill>
                  <a:schemeClr val="bg1"/>
                </a:solidFill>
                <a:effectLst/>
                <a:uLnTx/>
                <a:uFillTx/>
                <a:latin typeface="Arial"/>
                <a:ea typeface="ヒラギノ角ゴ Pro W3"/>
                <a:cs typeface="ヒラギノ角ゴ Pro W3" charset="0"/>
              </a:rPr>
              <a:t> </a:t>
            </a:r>
            <a:endParaRPr lang="en-GB" sz="1600" i="0" u="none" strike="noStrike" cap="none" spc="0" normalizeH="0" baseline="0" noProof="0">
              <a:ln>
                <a:noFill/>
              </a:ln>
              <a:solidFill>
                <a:schemeClr val="bg1"/>
              </a:solidFill>
              <a:effectLst/>
              <a:uLnTx/>
              <a:uFillTx/>
              <a:latin typeface="Arial"/>
              <a:cs typeface="Arial"/>
            </a:endParaRPr>
          </a:p>
        </p:txBody>
      </p:sp>
    </p:spTree>
    <p:extLst>
      <p:ext uri="{BB962C8B-B14F-4D97-AF65-F5344CB8AC3E}">
        <p14:creationId xmlns:p14="http://schemas.microsoft.com/office/powerpoint/2010/main" val="25176770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E799E-033B-9920-7D54-108F29EFD0F2}"/>
            </a:ext>
          </a:extLst>
        </p:cNvPr>
        <p:cNvGrpSpPr/>
        <p:nvPr/>
      </p:nvGrpSpPr>
      <p:grpSpPr>
        <a:xfrm>
          <a:off x="0" y="0"/>
          <a:ext cx="0" cy="0"/>
          <a:chOff x="0" y="0"/>
          <a:chExt cx="0" cy="0"/>
        </a:xfrm>
      </p:grpSpPr>
      <p:sp>
        <p:nvSpPr>
          <p:cNvPr id="38" name="TextBox 37">
            <a:extLst>
              <a:ext uri="{FF2B5EF4-FFF2-40B4-BE49-F238E27FC236}">
                <a16:creationId xmlns:a16="http://schemas.microsoft.com/office/drawing/2014/main" id="{192E91EC-410B-BAC0-9179-980B1FB739C5}"/>
              </a:ext>
            </a:extLst>
          </p:cNvPr>
          <p:cNvSpPr txBox="1"/>
          <p:nvPr/>
        </p:nvSpPr>
        <p:spPr>
          <a:xfrm>
            <a:off x="1262916" y="2228671"/>
            <a:ext cx="2792045" cy="1200329"/>
          </a:xfrm>
          <a:prstGeom prst="rect">
            <a:avLst/>
          </a:prstGeom>
          <a:noFill/>
        </p:spPr>
        <p:txBody>
          <a:bodyPr wrap="square">
            <a:spAutoFit/>
          </a:bodyPr>
          <a:lstStyle/>
          <a:p>
            <a:r>
              <a:rPr lang="en-US" sz="2400" b="1">
                <a:solidFill>
                  <a:schemeClr val="bg1"/>
                </a:solidFill>
                <a:latin typeface="Arial" panose="020B0604020202020204" pitchFamily="34" charset="0"/>
                <a:cs typeface="Arial" panose="020B0604020202020204" pitchFamily="34" charset="0"/>
              </a:rPr>
              <a:t>Select ‘picture fill’ to add image into this shape</a:t>
            </a:r>
            <a:endParaRPr lang="en-US" sz="2400">
              <a:solidFill>
                <a:schemeClr val="bg1"/>
              </a:solidFill>
            </a:endParaRPr>
          </a:p>
        </p:txBody>
      </p:sp>
      <p:sp>
        <p:nvSpPr>
          <p:cNvPr id="2" name="TextBox 1">
            <a:extLst>
              <a:ext uri="{FF2B5EF4-FFF2-40B4-BE49-F238E27FC236}">
                <a16:creationId xmlns:a16="http://schemas.microsoft.com/office/drawing/2014/main" id="{7D77E11B-8D5B-59F1-6256-D573097A00FE}"/>
              </a:ext>
            </a:extLst>
          </p:cNvPr>
          <p:cNvSpPr txBox="1"/>
          <p:nvPr/>
        </p:nvSpPr>
        <p:spPr>
          <a:xfrm>
            <a:off x="508796" y="395281"/>
            <a:ext cx="8066448" cy="5170903"/>
          </a:xfrm>
          <a:prstGeom prst="rect">
            <a:avLst/>
          </a:prstGeom>
          <a:noFill/>
        </p:spPr>
        <p:txBody>
          <a:bodyPr wrap="square" lIns="91440" tIns="45720" rIns="91440" bIns="45720" anchor="t">
            <a:spAutoFit/>
          </a:bodyPr>
          <a:lstStyle/>
          <a:p>
            <a:r>
              <a:rPr lang="en-GB" sz="3200" b="1">
                <a:latin typeface="Arial"/>
                <a:ea typeface="Open Sans"/>
                <a:cs typeface="Arial"/>
              </a:rPr>
              <a:t>During this hymn/song, we’ll take a collection for Christian Aid</a:t>
            </a:r>
          </a:p>
          <a:p>
            <a:endParaRPr lang="en-GB" sz="3200" b="1">
              <a:latin typeface="Arial" panose="020B0604020202020204" pitchFamily="34" charset="0"/>
              <a:ea typeface="Open Sans"/>
              <a:cs typeface="Arial" panose="020B0604020202020204" pitchFamily="34" charset="0"/>
            </a:endParaRPr>
          </a:p>
          <a:p>
            <a:r>
              <a:rPr lang="en-GB" sz="2000">
                <a:latin typeface="Arial" panose="020B0604020202020204" pitchFamily="34" charset="0"/>
                <a:cs typeface="Arial" panose="020B0604020202020204" pitchFamily="34" charset="0"/>
              </a:rPr>
              <a:t>If you’d like to donate you can:</a:t>
            </a:r>
            <a:endParaRPr lang="en-GB" sz="2000">
              <a:solidFill>
                <a:srgbClr val="2D2015"/>
              </a:solidFill>
              <a:latin typeface="Arial" panose="020B0604020202020204" pitchFamily="34" charset="0"/>
              <a:cs typeface="Arial" panose="020B0604020202020204" pitchFamily="34" charset="0"/>
            </a:endParaRPr>
          </a:p>
          <a:p>
            <a:pPr marL="342900" indent="-342900">
              <a:lnSpc>
                <a:spcPts val="2900"/>
              </a:lnSpc>
              <a:spcBef>
                <a:spcPts val="600"/>
              </a:spcBef>
              <a:buSzPct val="100000"/>
              <a:buFont typeface="Arial"/>
              <a:buChar char="•"/>
              <a:defRPr sz="2000">
                <a:latin typeface="+mn-lt"/>
                <a:ea typeface="+mn-ea"/>
                <a:cs typeface="+mn-cs"/>
                <a:sym typeface="Arial"/>
              </a:defRPr>
            </a:pPr>
            <a:r>
              <a:rPr lang="en-GB" sz="2000">
                <a:latin typeface="Arial"/>
                <a:cs typeface="Arial"/>
              </a:rPr>
              <a:t>Use the red envelopes on your seat.</a:t>
            </a:r>
            <a:endParaRPr lang="en-GB" sz="2000">
              <a:solidFill>
                <a:srgbClr val="2D2015"/>
              </a:solidFill>
              <a:latin typeface="Arial"/>
              <a:cs typeface="Arial"/>
            </a:endParaRPr>
          </a:p>
          <a:p>
            <a:pPr marL="342900" indent="-342900">
              <a:lnSpc>
                <a:spcPts val="2900"/>
              </a:lnSpc>
              <a:spcBef>
                <a:spcPts val="600"/>
              </a:spcBef>
              <a:buSzPct val="100000"/>
              <a:buFont typeface="Arial"/>
              <a:buChar char="•"/>
              <a:defRPr sz="2000">
                <a:latin typeface="+mn-lt"/>
                <a:ea typeface="+mn-ea"/>
                <a:cs typeface="+mn-cs"/>
                <a:sym typeface="Arial"/>
              </a:defRPr>
            </a:pPr>
            <a:r>
              <a:rPr lang="en-GB" sz="2000">
                <a:latin typeface="Arial" panose="020B0604020202020204" pitchFamily="34" charset="0"/>
                <a:cs typeface="Arial" panose="020B0604020202020204" pitchFamily="34" charset="0"/>
              </a:rPr>
              <a:t>Donate online at </a:t>
            </a:r>
            <a:r>
              <a:rPr lang="en-GB" sz="2000" b="1">
                <a:latin typeface="Arial" panose="020B0604020202020204" pitchFamily="34" charset="0"/>
                <a:cs typeface="Arial" panose="020B0604020202020204" pitchFamily="34" charset="0"/>
              </a:rPr>
              <a:t>caweek.org</a:t>
            </a:r>
            <a:endParaRPr lang="en-GB" sz="2000">
              <a:solidFill>
                <a:srgbClr val="2D2015"/>
              </a:solidFill>
              <a:latin typeface="Arial" panose="020B0604020202020204" pitchFamily="34" charset="0"/>
              <a:cs typeface="Arial" panose="020B0604020202020204" pitchFamily="34" charset="0"/>
            </a:endParaRPr>
          </a:p>
          <a:p>
            <a:pPr marL="342900" indent="-342900">
              <a:lnSpc>
                <a:spcPts val="2900"/>
              </a:lnSpc>
              <a:spcBef>
                <a:spcPts val="600"/>
              </a:spcBef>
              <a:buSzPct val="100000"/>
              <a:buFont typeface="Arial"/>
              <a:buChar char="•"/>
              <a:defRPr sz="2000">
                <a:latin typeface="+mn-lt"/>
                <a:ea typeface="+mn-ea"/>
                <a:cs typeface="+mn-cs"/>
                <a:sym typeface="Arial"/>
              </a:defRPr>
            </a:pPr>
            <a:endParaRPr lang="en-GB" sz="2000">
              <a:solidFill>
                <a:srgbClr val="2D2015"/>
              </a:solidFill>
              <a:latin typeface="Arial" panose="020B0604020202020204" pitchFamily="34" charset="0"/>
              <a:cs typeface="Arial" panose="020B0604020202020204" pitchFamily="34" charset="0"/>
            </a:endParaRPr>
          </a:p>
          <a:p>
            <a:pPr>
              <a:lnSpc>
                <a:spcPts val="2900"/>
              </a:lnSpc>
              <a:spcBef>
                <a:spcPts val="600"/>
              </a:spcBef>
              <a:defRPr sz="2000">
                <a:latin typeface="+mn-lt"/>
                <a:ea typeface="+mn-ea"/>
                <a:cs typeface="+mn-cs"/>
                <a:sym typeface="Arial"/>
              </a:defRPr>
            </a:pPr>
            <a:r>
              <a:rPr lang="en-GB" sz="2000">
                <a:latin typeface="Arial" panose="020B0604020202020204" pitchFamily="34" charset="0"/>
                <a:cs typeface="Arial" panose="020B0604020202020204" pitchFamily="34" charset="0"/>
              </a:rPr>
              <a:t>If you can complete a Gift Aid declaration, your giving will go further</a:t>
            </a:r>
            <a:r>
              <a:rPr lang="en-GB">
                <a:latin typeface="Arial" panose="020B0604020202020204" pitchFamily="34" charset="0"/>
                <a:cs typeface="Arial" panose="020B0604020202020204" pitchFamily="34" charset="0"/>
              </a:rPr>
              <a:t>.</a:t>
            </a:r>
            <a:endParaRPr lang="en-GB">
              <a:solidFill>
                <a:srgbClr val="2D2015"/>
              </a:solidFill>
              <a:latin typeface="Arial" panose="020B0604020202020204" pitchFamily="34" charset="0"/>
              <a:cs typeface="Arial" panose="020B0604020202020204" pitchFamily="34" charset="0"/>
            </a:endParaRPr>
          </a:p>
          <a:p>
            <a:pPr>
              <a:lnSpc>
                <a:spcPts val="2900"/>
              </a:lnSpc>
              <a:spcBef>
                <a:spcPts val="600"/>
              </a:spcBef>
              <a:defRPr sz="2000">
                <a:latin typeface="+mn-lt"/>
                <a:ea typeface="+mn-ea"/>
                <a:cs typeface="+mn-cs"/>
                <a:sym typeface="Arial"/>
              </a:defRPr>
            </a:pPr>
            <a:endParaRPr lang="en-GB">
              <a:solidFill>
                <a:srgbClr val="2D2015"/>
              </a:solidFill>
              <a:latin typeface="Arial" panose="020B0604020202020204" pitchFamily="34" charset="0"/>
              <a:cs typeface="Arial" panose="020B0604020202020204" pitchFamily="34" charset="0"/>
            </a:endParaRPr>
          </a:p>
          <a:p>
            <a:pPr>
              <a:lnSpc>
                <a:spcPts val="3900"/>
              </a:lnSpc>
              <a:spcBef>
                <a:spcPts val="600"/>
              </a:spcBef>
              <a:defRPr sz="3600">
                <a:latin typeface="+mn-lt"/>
                <a:ea typeface="+mn-ea"/>
                <a:cs typeface="+mn-cs"/>
                <a:sym typeface="Arial"/>
              </a:defRPr>
            </a:pPr>
            <a:r>
              <a:rPr lang="en-GB" sz="3200">
                <a:latin typeface="Arial" panose="020B0604020202020204" pitchFamily="34" charset="0"/>
                <a:cs typeface="Arial" panose="020B0604020202020204" pitchFamily="34" charset="0"/>
              </a:rPr>
              <a:t>Thank you for </a:t>
            </a:r>
            <a:r>
              <a:rPr lang="en-GB" sz="3200" b="1">
                <a:latin typeface="Arial" panose="020B0604020202020204" pitchFamily="34" charset="0"/>
                <a:cs typeface="Arial" panose="020B0604020202020204" pitchFamily="34" charset="0"/>
              </a:rPr>
              <a:t>giving, acting and praying </a:t>
            </a:r>
            <a:r>
              <a:rPr lang="en-GB" sz="3200">
                <a:latin typeface="Arial" panose="020B0604020202020204" pitchFamily="34" charset="0"/>
                <a:cs typeface="Arial" panose="020B0604020202020204" pitchFamily="34" charset="0"/>
              </a:rPr>
              <a:t>this Christian Aid Week.</a:t>
            </a:r>
          </a:p>
        </p:txBody>
      </p:sp>
    </p:spTree>
    <p:extLst>
      <p:ext uri="{BB962C8B-B14F-4D97-AF65-F5344CB8AC3E}">
        <p14:creationId xmlns:p14="http://schemas.microsoft.com/office/powerpoint/2010/main" val="5159714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2FDB6-70BB-E2BC-E7DB-6CAFF1D91312}"/>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B25F5391-8DB9-5608-4884-E0EB9FDA1A4F}"/>
              </a:ext>
            </a:extLst>
          </p:cNvPr>
          <p:cNvSpPr/>
          <p:nvPr/>
        </p:nvSpPr>
        <p:spPr>
          <a:xfrm>
            <a:off x="3154663" y="373396"/>
            <a:ext cx="5660419" cy="5553467"/>
          </a:xfrm>
          <a:custGeom>
            <a:avLst/>
            <a:gdLst/>
            <a:ahLst/>
            <a:cxnLst/>
            <a:rect l="l" t="t" r="r" b="b"/>
            <a:pathLst>
              <a:path w="4451350" h="4384040">
                <a:moveTo>
                  <a:pt x="161378" y="0"/>
                </a:moveTo>
                <a:lnTo>
                  <a:pt x="0" y="3106432"/>
                </a:lnTo>
                <a:lnTo>
                  <a:pt x="1116177" y="3240913"/>
                </a:lnTo>
                <a:lnTo>
                  <a:pt x="1196860" y="4222610"/>
                </a:lnTo>
                <a:lnTo>
                  <a:pt x="4262958" y="4383976"/>
                </a:lnTo>
                <a:lnTo>
                  <a:pt x="4451223" y="215163"/>
                </a:lnTo>
                <a:lnTo>
                  <a:pt x="161378" y="0"/>
                </a:lnTo>
                <a:close/>
              </a:path>
            </a:pathLst>
          </a:custGeom>
          <a:blipFill>
            <a:blip r:embed="rId3"/>
            <a:stretch>
              <a:fillRect/>
            </a:stretch>
          </a:blipFill>
        </p:spPr>
        <p:txBody>
          <a:bodyPr wrap="square" lIns="0" tIns="0" rIns="0" bIns="0" rtlCol="0"/>
          <a:lstStyle/>
          <a:p>
            <a:endParaRPr/>
          </a:p>
        </p:txBody>
      </p:sp>
      <p:sp>
        <p:nvSpPr>
          <p:cNvPr id="6" name="TextBox 5">
            <a:extLst>
              <a:ext uri="{FF2B5EF4-FFF2-40B4-BE49-F238E27FC236}">
                <a16:creationId xmlns:a16="http://schemas.microsoft.com/office/drawing/2014/main" id="{B25CDC32-C9A9-0D76-FAD7-282CC79D45F8}"/>
              </a:ext>
            </a:extLst>
          </p:cNvPr>
          <p:cNvSpPr txBox="1"/>
          <p:nvPr/>
        </p:nvSpPr>
        <p:spPr>
          <a:xfrm>
            <a:off x="665873" y="4454075"/>
            <a:ext cx="3810477" cy="1200329"/>
          </a:xfrm>
          <a:prstGeom prst="rect">
            <a:avLst/>
          </a:prstGeom>
          <a:noFill/>
        </p:spPr>
        <p:txBody>
          <a:bodyPr wrap="square" lIns="91440" tIns="45720" rIns="91440" bIns="45720" anchor="t">
            <a:spAutoFit/>
          </a:bodyPr>
          <a:lstStyle/>
          <a:p>
            <a:r>
              <a:rPr lang="en-GB" sz="2400" b="0" i="0" u="none" strike="noStrike" kern="1200" baseline="0">
                <a:latin typeface="Arial"/>
                <a:ea typeface="Open Sans"/>
                <a:cs typeface="Open Sans"/>
              </a:rPr>
              <a:t>could buy seeds to kickstart a family’s healthy vegetable garden.</a:t>
            </a:r>
            <a:endParaRPr lang="en-US" sz="2400" b="0" i="0" u="none" strike="noStrike" kern="1200" baseline="0">
              <a:latin typeface="Arial"/>
              <a:ea typeface="Open Sans"/>
              <a:cs typeface="Open Sans"/>
            </a:endParaRPr>
          </a:p>
        </p:txBody>
      </p:sp>
      <p:sp>
        <p:nvSpPr>
          <p:cNvPr id="8" name="TextBox 7">
            <a:extLst>
              <a:ext uri="{FF2B5EF4-FFF2-40B4-BE49-F238E27FC236}">
                <a16:creationId xmlns:a16="http://schemas.microsoft.com/office/drawing/2014/main" id="{9B6B7AC0-249C-6392-2F2C-82A32568DBC0}"/>
              </a:ext>
            </a:extLst>
          </p:cNvPr>
          <p:cNvSpPr txBox="1"/>
          <p:nvPr/>
        </p:nvSpPr>
        <p:spPr>
          <a:xfrm>
            <a:off x="673907" y="3429000"/>
            <a:ext cx="1222283"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0" b="1" baseline="0">
                <a:solidFill>
                  <a:srgbClr val="F02127"/>
                </a:solidFill>
                <a:latin typeface="Arial"/>
              </a:rPr>
              <a:t>£</a:t>
            </a:r>
            <a:r>
              <a:rPr lang="en-US" sz="7000" b="1">
                <a:solidFill>
                  <a:srgbClr val="F02127"/>
                </a:solidFill>
                <a:latin typeface="Arial"/>
              </a:rPr>
              <a:t>5</a:t>
            </a:r>
            <a:r>
              <a:rPr lang="en-US" sz="7000" b="1" baseline="0">
                <a:solidFill>
                  <a:srgbClr val="F02127"/>
                </a:solidFill>
                <a:latin typeface="Arial"/>
              </a:rPr>
              <a:t> </a:t>
            </a:r>
            <a:endParaRPr lang="en-GB" sz="7000"/>
          </a:p>
        </p:txBody>
      </p:sp>
      <p:pic>
        <p:nvPicPr>
          <p:cNvPr id="3" name="Picture 2" descr="A pile of dirt with seeds falling out of it&#10;&#10;AI-generated content may be incorrect.">
            <a:extLst>
              <a:ext uri="{FF2B5EF4-FFF2-40B4-BE49-F238E27FC236}">
                <a16:creationId xmlns:a16="http://schemas.microsoft.com/office/drawing/2014/main" id="{FF14EA86-C6A2-D88C-702D-C21A8B100D49}"/>
              </a:ext>
            </a:extLst>
          </p:cNvPr>
          <p:cNvPicPr>
            <a:picLocks noChangeAspect="1"/>
          </p:cNvPicPr>
          <p:nvPr/>
        </p:nvPicPr>
        <p:blipFill>
          <a:blip r:embed="rId4"/>
          <a:stretch>
            <a:fillRect/>
          </a:stretch>
        </p:blipFill>
        <p:spPr>
          <a:xfrm>
            <a:off x="0" y="783746"/>
            <a:ext cx="2846076" cy="2645254"/>
          </a:xfrm>
          <a:prstGeom prst="rect">
            <a:avLst/>
          </a:prstGeom>
        </p:spPr>
      </p:pic>
    </p:spTree>
    <p:extLst>
      <p:ext uri="{BB962C8B-B14F-4D97-AF65-F5344CB8AC3E}">
        <p14:creationId xmlns:p14="http://schemas.microsoft.com/office/powerpoint/2010/main" val="23801363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8A529-BF24-098B-E168-7AB8E81627B3}"/>
            </a:ext>
          </a:extLst>
        </p:cNvPr>
        <p:cNvGrpSpPr/>
        <p:nvPr/>
      </p:nvGrpSpPr>
      <p:grpSpPr>
        <a:xfrm>
          <a:off x="0" y="0"/>
          <a:ext cx="0" cy="0"/>
          <a:chOff x="0" y="0"/>
          <a:chExt cx="0" cy="0"/>
        </a:xfrm>
      </p:grpSpPr>
      <p:sp>
        <p:nvSpPr>
          <p:cNvPr id="4" name="object 2">
            <a:extLst>
              <a:ext uri="{FF2B5EF4-FFF2-40B4-BE49-F238E27FC236}">
                <a16:creationId xmlns:a16="http://schemas.microsoft.com/office/drawing/2014/main" id="{A5330D8E-1FEB-46F3-8098-65FBF44D99FD}"/>
              </a:ext>
            </a:extLst>
          </p:cNvPr>
          <p:cNvSpPr/>
          <p:nvPr/>
        </p:nvSpPr>
        <p:spPr>
          <a:xfrm>
            <a:off x="818147" y="401053"/>
            <a:ext cx="4319268" cy="5328573"/>
          </a:xfrm>
          <a:custGeom>
            <a:avLst/>
            <a:gdLst/>
            <a:ahLst/>
            <a:cxnLst/>
            <a:rect l="l" t="t" r="r" b="b"/>
            <a:pathLst>
              <a:path w="4929505" h="3881120">
                <a:moveTo>
                  <a:pt x="0" y="0"/>
                </a:moveTo>
                <a:lnTo>
                  <a:pt x="199656" y="3531362"/>
                </a:lnTo>
                <a:lnTo>
                  <a:pt x="3456482" y="3880751"/>
                </a:lnTo>
                <a:lnTo>
                  <a:pt x="3506406" y="2944876"/>
                </a:lnTo>
                <a:lnTo>
                  <a:pt x="4754232" y="3044698"/>
                </a:lnTo>
                <a:lnTo>
                  <a:pt x="4928920" y="237083"/>
                </a:lnTo>
                <a:lnTo>
                  <a:pt x="0" y="0"/>
                </a:lnTo>
                <a:close/>
              </a:path>
            </a:pathLst>
          </a:custGeom>
          <a:blipFill dpi="0" rotWithShape="0">
            <a:blip r:embed="rId3"/>
            <a:srcRect/>
            <a:stretch>
              <a:fillRect/>
            </a:stretch>
          </a:blipFill>
        </p:spPr>
        <p:txBody>
          <a:bodyPr wrap="square" lIns="0" tIns="0" rIns="0" bIns="0" rtlCol="0"/>
          <a:lstStyle/>
          <a:p>
            <a:endParaRPr/>
          </a:p>
        </p:txBody>
      </p:sp>
      <p:sp>
        <p:nvSpPr>
          <p:cNvPr id="3" name="TextBox 2">
            <a:extLst>
              <a:ext uri="{FF2B5EF4-FFF2-40B4-BE49-F238E27FC236}">
                <a16:creationId xmlns:a16="http://schemas.microsoft.com/office/drawing/2014/main" id="{C71C4E15-C1E0-73A0-B755-D56F7843B9C1}"/>
              </a:ext>
            </a:extLst>
          </p:cNvPr>
          <p:cNvSpPr txBox="1"/>
          <p:nvPr/>
        </p:nvSpPr>
        <p:spPr>
          <a:xfrm>
            <a:off x="4162419" y="4696511"/>
            <a:ext cx="4117105" cy="1200329"/>
          </a:xfrm>
          <a:prstGeom prst="rect">
            <a:avLst/>
          </a:prstGeom>
          <a:noFill/>
        </p:spPr>
        <p:txBody>
          <a:bodyPr wrap="square" lIns="91440" tIns="45720" rIns="91440" bIns="45720" anchor="t">
            <a:spAutoFit/>
          </a:bodyPr>
          <a:lstStyle/>
          <a:p>
            <a:r>
              <a:rPr lang="en-US" sz="2400">
                <a:latin typeface="Arial"/>
                <a:ea typeface="ヒラギノ角ゴ Pro W3"/>
                <a:cs typeface="Arial"/>
              </a:rPr>
              <a:t>could buy the hand tools for an urban farmer like Fridah to tend their crops.</a:t>
            </a:r>
            <a:endParaRPr lang="en-US" sz="2400" b="0" i="0" u="none" strike="noStrike" kern="1200" baseline="0">
              <a:latin typeface="Arial"/>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3EDA0AF5-4B15-8B80-9857-A72EE281FD5A}"/>
              </a:ext>
            </a:extLst>
          </p:cNvPr>
          <p:cNvSpPr txBox="1"/>
          <p:nvPr/>
        </p:nvSpPr>
        <p:spPr>
          <a:xfrm>
            <a:off x="5272335" y="3605409"/>
            <a:ext cx="2107612"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0" b="1" baseline="0">
                <a:solidFill>
                  <a:srgbClr val="F02127"/>
                </a:solidFill>
                <a:latin typeface="Arial"/>
              </a:rPr>
              <a:t>£15 </a:t>
            </a:r>
            <a:endParaRPr lang="en-GB" sz="7000"/>
          </a:p>
        </p:txBody>
      </p:sp>
      <p:pic>
        <p:nvPicPr>
          <p:cNvPr id="5" name="Picture 4">
            <a:extLst>
              <a:ext uri="{FF2B5EF4-FFF2-40B4-BE49-F238E27FC236}">
                <a16:creationId xmlns:a16="http://schemas.microsoft.com/office/drawing/2014/main" id="{52C4ABF8-6913-F6C3-7951-C033C37B9430}"/>
              </a:ext>
            </a:extLst>
          </p:cNvPr>
          <p:cNvPicPr>
            <a:picLocks noChangeAspect="1"/>
          </p:cNvPicPr>
          <p:nvPr/>
        </p:nvPicPr>
        <p:blipFill>
          <a:blip r:embed="rId4"/>
          <a:stretch>
            <a:fillRect/>
          </a:stretch>
        </p:blipFill>
        <p:spPr>
          <a:xfrm>
            <a:off x="5275953" y="713207"/>
            <a:ext cx="2857393" cy="2714523"/>
          </a:xfrm>
          <a:prstGeom prst="rect">
            <a:avLst/>
          </a:prstGeom>
        </p:spPr>
      </p:pic>
    </p:spTree>
    <p:extLst>
      <p:ext uri="{BB962C8B-B14F-4D97-AF65-F5344CB8AC3E}">
        <p14:creationId xmlns:p14="http://schemas.microsoft.com/office/powerpoint/2010/main" val="41394990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0C525-7455-1E2F-5D9A-1DD3DDB0957C}"/>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B3EF25EF-B0C7-3C61-2FAA-22FB7F753FDB}"/>
              </a:ext>
            </a:extLst>
          </p:cNvPr>
          <p:cNvSpPr/>
          <p:nvPr/>
        </p:nvSpPr>
        <p:spPr>
          <a:xfrm>
            <a:off x="2288017" y="480799"/>
            <a:ext cx="6448506" cy="4614100"/>
          </a:xfrm>
          <a:custGeom>
            <a:avLst/>
            <a:gdLst/>
            <a:ahLst/>
            <a:cxnLst/>
            <a:rect l="l" t="t" r="r" b="b"/>
            <a:pathLst>
              <a:path w="4451350" h="4384040">
                <a:moveTo>
                  <a:pt x="161378" y="0"/>
                </a:moveTo>
                <a:lnTo>
                  <a:pt x="0" y="3106432"/>
                </a:lnTo>
                <a:lnTo>
                  <a:pt x="1116177" y="3240913"/>
                </a:lnTo>
                <a:lnTo>
                  <a:pt x="1196860" y="4222610"/>
                </a:lnTo>
                <a:lnTo>
                  <a:pt x="4262958" y="4383976"/>
                </a:lnTo>
                <a:lnTo>
                  <a:pt x="4451223" y="215163"/>
                </a:lnTo>
                <a:lnTo>
                  <a:pt x="161378" y="0"/>
                </a:lnTo>
                <a:close/>
              </a:path>
            </a:pathLst>
          </a:custGeom>
          <a:blipFill>
            <a:blip r:embed="rId3"/>
            <a:stretch>
              <a:fillRect/>
            </a:stretch>
          </a:blipFill>
        </p:spPr>
        <p:txBody>
          <a:bodyPr wrap="square" lIns="0" tIns="0" rIns="0" bIns="0" rtlCol="0"/>
          <a:lstStyle/>
          <a:p>
            <a:endParaRPr/>
          </a:p>
        </p:txBody>
      </p:sp>
      <p:sp>
        <p:nvSpPr>
          <p:cNvPr id="6" name="TextBox 5">
            <a:extLst>
              <a:ext uri="{FF2B5EF4-FFF2-40B4-BE49-F238E27FC236}">
                <a16:creationId xmlns:a16="http://schemas.microsoft.com/office/drawing/2014/main" id="{B9198873-FC49-55AA-67B6-64544352ED77}"/>
              </a:ext>
            </a:extLst>
          </p:cNvPr>
          <p:cNvSpPr txBox="1"/>
          <p:nvPr/>
        </p:nvSpPr>
        <p:spPr>
          <a:xfrm>
            <a:off x="341408" y="3901733"/>
            <a:ext cx="3498939" cy="1569660"/>
          </a:xfrm>
          <a:prstGeom prst="rect">
            <a:avLst/>
          </a:prstGeom>
          <a:noFill/>
        </p:spPr>
        <p:txBody>
          <a:bodyPr wrap="square" lIns="91440" tIns="45720" rIns="91440" bIns="45720" anchor="t">
            <a:spAutoFit/>
          </a:bodyPr>
          <a:lstStyle/>
          <a:p>
            <a:r>
              <a:rPr lang="en-US" sz="2400">
                <a:latin typeface="Arial"/>
                <a:ea typeface="ヒラギノ角ゴ Pro W3"/>
                <a:cs typeface="ヒラギノ角ゴ Pro W3" charset="0"/>
              </a:rPr>
              <a:t>could buy a trio of cone garden planters to host dozens of plants in a tiny </a:t>
            </a:r>
            <a:r>
              <a:rPr lang="en-GB" sz="2400">
                <a:latin typeface="Arial"/>
                <a:ea typeface="ヒラギノ角ゴ Pro W3"/>
                <a:cs typeface="ヒラギノ角ゴ Pro W3" charset="0"/>
              </a:rPr>
              <a:t>city space</a:t>
            </a:r>
            <a:r>
              <a:rPr lang="en-GB" sz="2400" b="1">
                <a:latin typeface="Arial"/>
                <a:ea typeface="ヒラギノ角ゴ Pro W3"/>
                <a:cs typeface="ヒラギノ角ゴ Pro W3" charset="0"/>
              </a:rPr>
              <a:t>.</a:t>
            </a:r>
            <a:endParaRPr lang="en-GB" sz="2400" b="1" i="0" u="none" strike="noStrike" kern="1200" baseline="0">
              <a:solidFill>
                <a:schemeClr val="tx1"/>
              </a:solidFill>
              <a:latin typeface="Arial" charset="0"/>
              <a:ea typeface="ヒラギノ角ゴ Pro W3" charset="0"/>
              <a:cs typeface="ヒラギノ角ゴ Pro W3" charset="0"/>
            </a:endParaRPr>
          </a:p>
        </p:txBody>
      </p:sp>
      <p:sp>
        <p:nvSpPr>
          <p:cNvPr id="5" name="TextBox 4">
            <a:extLst>
              <a:ext uri="{FF2B5EF4-FFF2-40B4-BE49-F238E27FC236}">
                <a16:creationId xmlns:a16="http://schemas.microsoft.com/office/drawing/2014/main" id="{4267A398-DAD1-97D1-4C8F-266480338F2F}"/>
              </a:ext>
            </a:extLst>
          </p:cNvPr>
          <p:cNvSpPr txBox="1"/>
          <p:nvPr/>
        </p:nvSpPr>
        <p:spPr>
          <a:xfrm>
            <a:off x="343560" y="2953301"/>
            <a:ext cx="2107612"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0" b="1" baseline="0">
                <a:solidFill>
                  <a:srgbClr val="F02127"/>
                </a:solidFill>
                <a:latin typeface="Arial"/>
              </a:rPr>
              <a:t>£</a:t>
            </a:r>
            <a:r>
              <a:rPr lang="en-US" sz="7000" b="1">
                <a:solidFill>
                  <a:srgbClr val="F02127"/>
                </a:solidFill>
                <a:latin typeface="Arial"/>
              </a:rPr>
              <a:t>30</a:t>
            </a:r>
            <a:endParaRPr lang="en-GB" sz="7000"/>
          </a:p>
        </p:txBody>
      </p:sp>
      <p:pic>
        <p:nvPicPr>
          <p:cNvPr id="7" name="Picture 6">
            <a:extLst>
              <a:ext uri="{FF2B5EF4-FFF2-40B4-BE49-F238E27FC236}">
                <a16:creationId xmlns:a16="http://schemas.microsoft.com/office/drawing/2014/main" id="{78DE4C04-2A68-BA2D-4927-AFD1FD7D93B1}"/>
              </a:ext>
            </a:extLst>
          </p:cNvPr>
          <p:cNvPicPr>
            <a:picLocks noChangeAspect="1"/>
          </p:cNvPicPr>
          <p:nvPr/>
        </p:nvPicPr>
        <p:blipFill>
          <a:blip r:embed="rId4"/>
          <a:stretch>
            <a:fillRect/>
          </a:stretch>
        </p:blipFill>
        <p:spPr>
          <a:xfrm>
            <a:off x="103404" y="480799"/>
            <a:ext cx="2700000" cy="2700000"/>
          </a:xfrm>
          <a:prstGeom prst="rect">
            <a:avLst/>
          </a:prstGeom>
        </p:spPr>
      </p:pic>
    </p:spTree>
    <p:extLst>
      <p:ext uri="{BB962C8B-B14F-4D97-AF65-F5344CB8AC3E}">
        <p14:creationId xmlns:p14="http://schemas.microsoft.com/office/powerpoint/2010/main" val="1072468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15370-92AC-46F8-E4F8-9F9A04922074}"/>
            </a:ext>
          </a:extLst>
        </p:cNvPr>
        <p:cNvGrpSpPr/>
        <p:nvPr/>
      </p:nvGrpSpPr>
      <p:grpSpPr>
        <a:xfrm>
          <a:off x="0" y="0"/>
          <a:ext cx="0" cy="0"/>
          <a:chOff x="0" y="0"/>
          <a:chExt cx="0" cy="0"/>
        </a:xfrm>
      </p:grpSpPr>
      <p:sp>
        <p:nvSpPr>
          <p:cNvPr id="35" name="TextBox 34">
            <a:extLst>
              <a:ext uri="{FF2B5EF4-FFF2-40B4-BE49-F238E27FC236}">
                <a16:creationId xmlns:a16="http://schemas.microsoft.com/office/drawing/2014/main" id="{541C5258-D4B0-B93D-AAB7-77DF8F43203C}"/>
              </a:ext>
            </a:extLst>
          </p:cNvPr>
          <p:cNvSpPr txBox="1"/>
          <p:nvPr/>
        </p:nvSpPr>
        <p:spPr>
          <a:xfrm>
            <a:off x="4535077" y="2566417"/>
            <a:ext cx="2792045" cy="1200329"/>
          </a:xfrm>
          <a:prstGeom prst="rect">
            <a:avLst/>
          </a:prstGeom>
          <a:noFill/>
        </p:spPr>
        <p:txBody>
          <a:bodyPr wrap="square">
            <a:spAutoFit/>
          </a:bodyPr>
          <a:lstStyle/>
          <a:p>
            <a:r>
              <a:rPr lang="en-US" sz="2400" b="1">
                <a:solidFill>
                  <a:schemeClr val="bg1"/>
                </a:solidFill>
                <a:latin typeface="Arial" panose="020B0604020202020204" pitchFamily="34" charset="0"/>
                <a:cs typeface="Arial" panose="020B0604020202020204" pitchFamily="34" charset="0"/>
              </a:rPr>
              <a:t>Select ‘picture fill’ to add image into this shape</a:t>
            </a:r>
            <a:endParaRPr lang="en-US" sz="2400">
              <a:solidFill>
                <a:schemeClr val="bg1"/>
              </a:solidFill>
            </a:endParaRPr>
          </a:p>
        </p:txBody>
      </p:sp>
      <p:pic>
        <p:nvPicPr>
          <p:cNvPr id="4" name="Picture 3">
            <a:extLst>
              <a:ext uri="{FF2B5EF4-FFF2-40B4-BE49-F238E27FC236}">
                <a16:creationId xmlns:a16="http://schemas.microsoft.com/office/drawing/2014/main" id="{56F124AC-24C4-C37C-B53A-73C584202532}"/>
              </a:ext>
            </a:extLst>
          </p:cNvPr>
          <p:cNvPicPr>
            <a:picLocks noChangeAspect="1"/>
          </p:cNvPicPr>
          <p:nvPr/>
        </p:nvPicPr>
        <p:blipFill>
          <a:blip r:embed="rId3"/>
          <a:srcRect t="4289" r="15227"/>
          <a:stretch>
            <a:fillRect/>
          </a:stretch>
        </p:blipFill>
        <p:spPr>
          <a:xfrm>
            <a:off x="29279" y="-1551"/>
            <a:ext cx="9114722" cy="6858763"/>
          </a:xfrm>
          <a:prstGeom prst="rect">
            <a:avLst/>
          </a:prstGeom>
        </p:spPr>
      </p:pic>
      <p:pic>
        <p:nvPicPr>
          <p:cNvPr id="3" name="Picture 2" descr="A red and black rectangle with a white logo&#10;&#10;Description automatically generated">
            <a:extLst>
              <a:ext uri="{FF2B5EF4-FFF2-40B4-BE49-F238E27FC236}">
                <a16:creationId xmlns:a16="http://schemas.microsoft.com/office/drawing/2014/main" id="{957277F9-4BEB-D0BC-2DC7-71255D7620BE}"/>
              </a:ext>
            </a:extLst>
          </p:cNvPr>
          <p:cNvPicPr>
            <a:picLocks noChangeAspect="1"/>
          </p:cNvPicPr>
          <p:nvPr/>
        </p:nvPicPr>
        <p:blipFill rotWithShape="1">
          <a:blip r:embed="rId4"/>
          <a:srcRect r="46276"/>
          <a:stretch/>
        </p:blipFill>
        <p:spPr>
          <a:xfrm>
            <a:off x="-2037" y="787"/>
            <a:ext cx="4913047" cy="6858762"/>
          </a:xfrm>
          <a:prstGeom prst="rect">
            <a:avLst/>
          </a:prstGeom>
        </p:spPr>
      </p:pic>
      <p:sp>
        <p:nvSpPr>
          <p:cNvPr id="5" name="TextBox 4">
            <a:extLst>
              <a:ext uri="{FF2B5EF4-FFF2-40B4-BE49-F238E27FC236}">
                <a16:creationId xmlns:a16="http://schemas.microsoft.com/office/drawing/2014/main" id="{F3258505-3BF5-1619-6F73-5DC440BEB952}"/>
              </a:ext>
            </a:extLst>
          </p:cNvPr>
          <p:cNvSpPr txBox="1"/>
          <p:nvPr/>
        </p:nvSpPr>
        <p:spPr>
          <a:xfrm>
            <a:off x="393220" y="1644536"/>
            <a:ext cx="3777916" cy="1077218"/>
          </a:xfrm>
          <a:prstGeom prst="rect">
            <a:avLst/>
          </a:prstGeom>
          <a:noFill/>
        </p:spPr>
        <p:txBody>
          <a:bodyPr wrap="square" lIns="91440" tIns="45720" rIns="91440" bIns="45720" anchor="t">
            <a:spAutoFit/>
          </a:bodyPr>
          <a:lstStyle/>
          <a:p>
            <a:r>
              <a:rPr lang="en-GB" sz="3200" b="1">
                <a:solidFill>
                  <a:schemeClr val="bg1"/>
                </a:solidFill>
                <a:latin typeface="Arial"/>
                <a:ea typeface="Open Sans"/>
                <a:cs typeface="Open Sans"/>
              </a:rPr>
              <a:t>'The one who calls you is faithful.'</a:t>
            </a:r>
          </a:p>
        </p:txBody>
      </p:sp>
      <p:sp>
        <p:nvSpPr>
          <p:cNvPr id="6" name="Text Placeholder 6">
            <a:extLst>
              <a:ext uri="{FF2B5EF4-FFF2-40B4-BE49-F238E27FC236}">
                <a16:creationId xmlns:a16="http://schemas.microsoft.com/office/drawing/2014/main" id="{B8EAFF5C-FAD9-4B0D-A67F-F0D2072200BC}"/>
              </a:ext>
            </a:extLst>
          </p:cNvPr>
          <p:cNvSpPr txBox="1">
            <a:spLocks/>
          </p:cNvSpPr>
          <p:nvPr/>
        </p:nvSpPr>
        <p:spPr>
          <a:xfrm>
            <a:off x="1905031" y="4866392"/>
            <a:ext cx="2271242" cy="392949"/>
          </a:xfrm>
          <a:prstGeom prst="rect">
            <a:avLst/>
          </a:prstGeom>
        </p:spPr>
        <p:txBody>
          <a:bodyPr vert="horz" lIns="91440" tIns="45720" rIns="91440" bIns="45720" rtlCol="0" anchor="t">
            <a:noAutofit/>
          </a:bodyPr>
          <a:lstStyle>
            <a:defPPr>
              <a:defRPr lang="en-US"/>
            </a:defPPr>
            <a:lvl1pPr marL="0" indent="0" algn="l" rtl="0" eaLnBrk="1" fontAlgn="base" hangingPunct="1">
              <a:spcBef>
                <a:spcPct val="20000"/>
              </a:spcBef>
              <a:spcAft>
                <a:spcPct val="0"/>
              </a:spcAft>
              <a:buClr>
                <a:srgbClr val="FF0000"/>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992188"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457325"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865313"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73300"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9591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6pPr>
            <a:lvl7pPr marL="34163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7pPr>
            <a:lvl8pPr marL="38735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8pPr>
            <a:lvl9pPr marL="43307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9pPr>
          </a:lstStyle>
          <a:p>
            <a:pPr>
              <a:defRPr/>
            </a:pPr>
            <a:r>
              <a:rPr kumimoji="0" lang="en-GB" sz="1600" i="0" u="none" strike="noStrike" kern="1200" cap="none" spc="0" normalizeH="0" baseline="0" noProof="0">
                <a:ln>
                  <a:noFill/>
                </a:ln>
                <a:solidFill>
                  <a:schemeClr val="bg1"/>
                </a:solidFill>
                <a:effectLst/>
                <a:uLnTx/>
                <a:uFillTx/>
                <a:latin typeface="Arial"/>
                <a:ea typeface="ヒラギノ角ゴ Pro W3"/>
                <a:cs typeface="ヒラギノ角ゴ Pro W3" charset="0"/>
              </a:rPr>
              <a:t>Belinda Ka</a:t>
            </a:r>
            <a:r>
              <a:rPr lang="en-GB" sz="1600" err="1">
                <a:solidFill>
                  <a:schemeClr val="bg1"/>
                </a:solidFill>
                <a:latin typeface="Arial"/>
                <a:ea typeface="ヒラギノ角ゴ Pro W3"/>
                <a:cs typeface="ヒラギノ角ゴ Pro W3" charset="0"/>
              </a:rPr>
              <a:t>sudi</a:t>
            </a:r>
            <a:r>
              <a:rPr lang="en-GB" sz="1600">
                <a:solidFill>
                  <a:schemeClr val="bg1"/>
                </a:solidFill>
                <a:latin typeface="Arial"/>
                <a:ea typeface="ヒラギノ角ゴ Pro W3"/>
                <a:cs typeface="ヒラギノ角ゴ Pro W3" charset="0"/>
              </a:rPr>
              <a:t> reading the Bible in her one-room home in </a:t>
            </a:r>
            <a:r>
              <a:rPr lang="en-GB" sz="1600" err="1">
                <a:solidFill>
                  <a:schemeClr val="bg1"/>
                </a:solidFill>
                <a:latin typeface="Arial"/>
                <a:ea typeface="ヒラギノ角ゴ Pro W3"/>
                <a:cs typeface="ヒラギノ角ゴ Pro W3" charset="0"/>
              </a:rPr>
              <a:t>Dagoretti</a:t>
            </a:r>
            <a:r>
              <a:rPr lang="en-GB" sz="1600">
                <a:solidFill>
                  <a:schemeClr val="bg1"/>
                </a:solidFill>
                <a:latin typeface="Arial"/>
                <a:ea typeface="ヒラギノ角ゴ Pro W3"/>
                <a:cs typeface="ヒラギノ角ゴ Pro W3" charset="0"/>
              </a:rPr>
              <a:t>, Nairobi. </a:t>
            </a:r>
            <a:r>
              <a:rPr kumimoji="0" lang="en-GB" sz="1600" i="0" u="none" strike="noStrike" kern="1200" cap="none" spc="0" normalizeH="0" baseline="0" noProof="0">
                <a:ln>
                  <a:noFill/>
                </a:ln>
                <a:solidFill>
                  <a:schemeClr val="bg1"/>
                </a:solidFill>
                <a:effectLst/>
                <a:uLnTx/>
                <a:uFillTx/>
                <a:latin typeface="Arial"/>
                <a:ea typeface="ヒラギノ角ゴ Pro W3"/>
                <a:cs typeface="ヒラギノ角ゴ Pro W3" charset="0"/>
              </a:rPr>
              <a:t> </a:t>
            </a:r>
            <a:endParaRPr lang="en-GB" sz="1600" i="0" u="none" strike="noStrike" cap="none" spc="0" normalizeH="0" baseline="0" noProof="0">
              <a:ln>
                <a:noFill/>
              </a:ln>
              <a:solidFill>
                <a:schemeClr val="bg1"/>
              </a:solidFill>
              <a:effectLst/>
              <a:uLnTx/>
              <a:uFillTx/>
              <a:latin typeface="Arial"/>
              <a:cs typeface="Arial"/>
            </a:endParaRPr>
          </a:p>
        </p:txBody>
      </p:sp>
      <p:grpSp>
        <p:nvGrpSpPr>
          <p:cNvPr id="96" name="object 2">
            <a:extLst>
              <a:ext uri="{FF2B5EF4-FFF2-40B4-BE49-F238E27FC236}">
                <a16:creationId xmlns:a16="http://schemas.microsoft.com/office/drawing/2014/main" id="{E49B1748-A128-F9DA-7FA2-7422024FA512}"/>
              </a:ext>
            </a:extLst>
          </p:cNvPr>
          <p:cNvGrpSpPr/>
          <p:nvPr/>
        </p:nvGrpSpPr>
        <p:grpSpPr>
          <a:xfrm>
            <a:off x="17950" y="5998466"/>
            <a:ext cx="9125741" cy="859552"/>
            <a:chOff x="17950" y="5998464"/>
            <a:chExt cx="13004997" cy="1224937"/>
          </a:xfrm>
        </p:grpSpPr>
        <p:sp>
          <p:nvSpPr>
            <p:cNvPr id="98" name="object 3">
              <a:extLst>
                <a:ext uri="{FF2B5EF4-FFF2-40B4-BE49-F238E27FC236}">
                  <a16:creationId xmlns:a16="http://schemas.microsoft.com/office/drawing/2014/main" id="{D7FA7762-876D-7C82-B49F-63A86C7F1E95}"/>
                </a:ext>
              </a:extLst>
            </p:cNvPr>
            <p:cNvSpPr/>
            <p:nvPr/>
          </p:nvSpPr>
          <p:spPr>
            <a:xfrm>
              <a:off x="17950" y="5998464"/>
              <a:ext cx="13004800" cy="1224915"/>
            </a:xfrm>
            <a:custGeom>
              <a:avLst/>
              <a:gdLst/>
              <a:ahLst/>
              <a:cxnLst/>
              <a:rect l="l" t="t" r="r" b="b"/>
              <a:pathLst>
                <a:path w="13004800" h="1224915">
                  <a:moveTo>
                    <a:pt x="7622603" y="0"/>
                  </a:moveTo>
                  <a:lnTo>
                    <a:pt x="0" y="428434"/>
                  </a:lnTo>
                  <a:lnTo>
                    <a:pt x="0" y="1224330"/>
                  </a:lnTo>
                  <a:lnTo>
                    <a:pt x="13004800" y="1224330"/>
                  </a:lnTo>
                  <a:lnTo>
                    <a:pt x="13004800" y="1201039"/>
                  </a:lnTo>
                  <a:lnTo>
                    <a:pt x="12996608" y="1168260"/>
                  </a:lnTo>
                  <a:lnTo>
                    <a:pt x="7658544" y="844740"/>
                  </a:lnTo>
                  <a:lnTo>
                    <a:pt x="7622603" y="0"/>
                  </a:lnTo>
                  <a:close/>
                </a:path>
              </a:pathLst>
            </a:custGeom>
            <a:solidFill>
              <a:srgbClr val="F02127"/>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99" name="object 4">
              <a:extLst>
                <a:ext uri="{FF2B5EF4-FFF2-40B4-BE49-F238E27FC236}">
                  <a16:creationId xmlns:a16="http://schemas.microsoft.com/office/drawing/2014/main" id="{48CDB968-930A-6546-B74F-6A7BA5B0E8F3}"/>
                </a:ext>
              </a:extLst>
            </p:cNvPr>
            <p:cNvSpPr/>
            <p:nvPr/>
          </p:nvSpPr>
          <p:spPr>
            <a:xfrm>
              <a:off x="8888465" y="6916657"/>
              <a:ext cx="770890" cy="306705"/>
            </a:xfrm>
            <a:custGeom>
              <a:avLst/>
              <a:gdLst/>
              <a:ahLst/>
              <a:cxnLst/>
              <a:rect l="l" t="t" r="r" b="b"/>
              <a:pathLst>
                <a:path w="770890" h="306704">
                  <a:moveTo>
                    <a:pt x="0" y="0"/>
                  </a:moveTo>
                  <a:lnTo>
                    <a:pt x="3708" y="306133"/>
                  </a:lnTo>
                  <a:lnTo>
                    <a:pt x="770280" y="306133"/>
                  </a:lnTo>
                  <a:lnTo>
                    <a:pt x="759053" y="46012"/>
                  </a:lnTo>
                  <a:lnTo>
                    <a:pt x="0"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00" name="object 5">
              <a:extLst>
                <a:ext uri="{FF2B5EF4-FFF2-40B4-BE49-F238E27FC236}">
                  <a16:creationId xmlns:a16="http://schemas.microsoft.com/office/drawing/2014/main" id="{AF45605E-AB62-7F88-9281-B9BCB7174851}"/>
                </a:ext>
              </a:extLst>
            </p:cNvPr>
            <p:cNvSpPr/>
            <p:nvPr/>
          </p:nvSpPr>
          <p:spPr>
            <a:xfrm>
              <a:off x="8019676" y="6864015"/>
              <a:ext cx="786130" cy="358775"/>
            </a:xfrm>
            <a:custGeom>
              <a:avLst/>
              <a:gdLst/>
              <a:ahLst/>
              <a:cxnLst/>
              <a:rect l="l" t="t" r="r" b="b"/>
              <a:pathLst>
                <a:path w="786129" h="358775">
                  <a:moveTo>
                    <a:pt x="0" y="0"/>
                  </a:moveTo>
                  <a:lnTo>
                    <a:pt x="5194" y="358775"/>
                  </a:lnTo>
                  <a:lnTo>
                    <a:pt x="500303" y="358775"/>
                  </a:lnTo>
                  <a:lnTo>
                    <a:pt x="785850" y="161315"/>
                  </a:lnTo>
                  <a:lnTo>
                    <a:pt x="774750" y="46951"/>
                  </a:lnTo>
                  <a:lnTo>
                    <a:pt x="0"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01" name="object 6">
              <a:extLst>
                <a:ext uri="{FF2B5EF4-FFF2-40B4-BE49-F238E27FC236}">
                  <a16:creationId xmlns:a16="http://schemas.microsoft.com/office/drawing/2014/main" id="{68CA8DA4-88E9-0F8C-22B4-3B6212600666}"/>
                </a:ext>
              </a:extLst>
            </p:cNvPr>
            <p:cNvSpPr/>
            <p:nvPr/>
          </p:nvSpPr>
          <p:spPr>
            <a:xfrm>
              <a:off x="8743573" y="7186113"/>
              <a:ext cx="57150" cy="36830"/>
            </a:xfrm>
            <a:custGeom>
              <a:avLst/>
              <a:gdLst/>
              <a:ahLst/>
              <a:cxnLst/>
              <a:rect l="l" t="t" r="r" b="b"/>
              <a:pathLst>
                <a:path w="57150" h="36829">
                  <a:moveTo>
                    <a:pt x="56743" y="0"/>
                  </a:moveTo>
                  <a:lnTo>
                    <a:pt x="0" y="36677"/>
                  </a:lnTo>
                  <a:lnTo>
                    <a:pt x="54952" y="36677"/>
                  </a:lnTo>
                  <a:lnTo>
                    <a:pt x="56743" y="0"/>
                  </a:lnTo>
                  <a:close/>
                </a:path>
              </a:pathLst>
            </a:custGeom>
            <a:solidFill>
              <a:srgbClr val="EEA2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02" name="object 7">
              <a:extLst>
                <a:ext uri="{FF2B5EF4-FFF2-40B4-BE49-F238E27FC236}">
                  <a16:creationId xmlns:a16="http://schemas.microsoft.com/office/drawing/2014/main" id="{394CB98B-8090-A4D4-ECC5-A9337EDDFCCA}"/>
                </a:ext>
              </a:extLst>
            </p:cNvPr>
            <p:cNvSpPr/>
            <p:nvPr/>
          </p:nvSpPr>
          <p:spPr>
            <a:xfrm>
              <a:off x="7315307" y="6338775"/>
              <a:ext cx="359410" cy="459105"/>
            </a:xfrm>
            <a:custGeom>
              <a:avLst/>
              <a:gdLst/>
              <a:ahLst/>
              <a:cxnLst/>
              <a:rect l="l" t="t" r="r" b="b"/>
              <a:pathLst>
                <a:path w="359409" h="459104">
                  <a:moveTo>
                    <a:pt x="0" y="0"/>
                  </a:moveTo>
                  <a:lnTo>
                    <a:pt x="14858" y="453504"/>
                  </a:lnTo>
                  <a:lnTo>
                    <a:pt x="359232" y="458508"/>
                  </a:lnTo>
                  <a:lnTo>
                    <a:pt x="339940" y="5168"/>
                  </a:lnTo>
                  <a:lnTo>
                    <a:pt x="0" y="0"/>
                  </a:lnTo>
                  <a:close/>
                </a:path>
              </a:pathLst>
            </a:custGeom>
            <a:solidFill>
              <a:srgbClr val="EEA3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03" name="object 8">
              <a:extLst>
                <a:ext uri="{FF2B5EF4-FFF2-40B4-BE49-F238E27FC236}">
                  <a16:creationId xmlns:a16="http://schemas.microsoft.com/office/drawing/2014/main" id="{89561D26-2A45-BE50-827A-7BCB3F103603}"/>
                </a:ext>
              </a:extLst>
            </p:cNvPr>
            <p:cNvSpPr/>
            <p:nvPr/>
          </p:nvSpPr>
          <p:spPr>
            <a:xfrm>
              <a:off x="7303266" y="6877084"/>
              <a:ext cx="610235" cy="346075"/>
            </a:xfrm>
            <a:custGeom>
              <a:avLst/>
              <a:gdLst/>
              <a:ahLst/>
              <a:cxnLst/>
              <a:rect l="l" t="t" r="r" b="b"/>
              <a:pathLst>
                <a:path w="610234" h="346075">
                  <a:moveTo>
                    <a:pt x="3213" y="0"/>
                  </a:moveTo>
                  <a:lnTo>
                    <a:pt x="0" y="345706"/>
                  </a:lnTo>
                  <a:lnTo>
                    <a:pt x="610108" y="345706"/>
                  </a:lnTo>
                  <a:lnTo>
                    <a:pt x="608088" y="14465"/>
                  </a:lnTo>
                  <a:lnTo>
                    <a:pt x="3213"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04" name="object 9">
              <a:extLst>
                <a:ext uri="{FF2B5EF4-FFF2-40B4-BE49-F238E27FC236}">
                  <a16:creationId xmlns:a16="http://schemas.microsoft.com/office/drawing/2014/main" id="{B86AA7FD-9CCE-A002-91DD-8949A8A647B1}"/>
                </a:ext>
              </a:extLst>
            </p:cNvPr>
            <p:cNvSpPr/>
            <p:nvPr/>
          </p:nvSpPr>
          <p:spPr>
            <a:xfrm>
              <a:off x="6831452" y="6335670"/>
              <a:ext cx="405765" cy="887730"/>
            </a:xfrm>
            <a:custGeom>
              <a:avLst/>
              <a:gdLst/>
              <a:ahLst/>
              <a:cxnLst/>
              <a:rect l="l" t="t" r="r" b="b"/>
              <a:pathLst>
                <a:path w="405765" h="887729">
                  <a:moveTo>
                    <a:pt x="0" y="0"/>
                  </a:moveTo>
                  <a:lnTo>
                    <a:pt x="5397" y="887120"/>
                  </a:lnTo>
                  <a:lnTo>
                    <a:pt x="354025" y="887120"/>
                  </a:lnTo>
                  <a:lnTo>
                    <a:pt x="405269" y="9626"/>
                  </a:lnTo>
                  <a:lnTo>
                    <a:pt x="0"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05" name="object 10">
              <a:extLst>
                <a:ext uri="{FF2B5EF4-FFF2-40B4-BE49-F238E27FC236}">
                  <a16:creationId xmlns:a16="http://schemas.microsoft.com/office/drawing/2014/main" id="{5C6D3729-3457-858C-A7F5-3F9766878C52}"/>
                </a:ext>
              </a:extLst>
            </p:cNvPr>
            <p:cNvSpPr/>
            <p:nvPr/>
          </p:nvSpPr>
          <p:spPr>
            <a:xfrm>
              <a:off x="5489891" y="6466752"/>
              <a:ext cx="1249045" cy="756285"/>
            </a:xfrm>
            <a:custGeom>
              <a:avLst/>
              <a:gdLst/>
              <a:ahLst/>
              <a:cxnLst/>
              <a:rect l="l" t="t" r="r" b="b"/>
              <a:pathLst>
                <a:path w="1249045" h="756284">
                  <a:moveTo>
                    <a:pt x="671055" y="0"/>
                  </a:moveTo>
                  <a:lnTo>
                    <a:pt x="0" y="40360"/>
                  </a:lnTo>
                  <a:lnTo>
                    <a:pt x="60794" y="756043"/>
                  </a:lnTo>
                  <a:lnTo>
                    <a:pt x="1247749" y="756043"/>
                  </a:lnTo>
                  <a:lnTo>
                    <a:pt x="1248486" y="474256"/>
                  </a:lnTo>
                  <a:lnTo>
                    <a:pt x="734555" y="495541"/>
                  </a:lnTo>
                  <a:lnTo>
                    <a:pt x="671055" y="0"/>
                  </a:lnTo>
                  <a:close/>
                </a:path>
              </a:pathLst>
            </a:custGeom>
            <a:solidFill>
              <a:srgbClr val="EEA3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06" name="object 11">
              <a:extLst>
                <a:ext uri="{FF2B5EF4-FFF2-40B4-BE49-F238E27FC236}">
                  <a16:creationId xmlns:a16="http://schemas.microsoft.com/office/drawing/2014/main" id="{F3B2CD7A-E3A8-D7CC-9F24-55B7EF3B2D2B}"/>
                </a:ext>
              </a:extLst>
            </p:cNvPr>
            <p:cNvSpPr/>
            <p:nvPr/>
          </p:nvSpPr>
          <p:spPr>
            <a:xfrm>
              <a:off x="4646768" y="6477545"/>
              <a:ext cx="361950" cy="745490"/>
            </a:xfrm>
            <a:custGeom>
              <a:avLst/>
              <a:gdLst/>
              <a:ahLst/>
              <a:cxnLst/>
              <a:rect l="l" t="t" r="r" b="b"/>
              <a:pathLst>
                <a:path w="361950" h="745490">
                  <a:moveTo>
                    <a:pt x="344995" y="0"/>
                  </a:moveTo>
                  <a:lnTo>
                    <a:pt x="0" y="13690"/>
                  </a:lnTo>
                  <a:lnTo>
                    <a:pt x="17526" y="745248"/>
                  </a:lnTo>
                  <a:lnTo>
                    <a:pt x="361365" y="745248"/>
                  </a:lnTo>
                  <a:lnTo>
                    <a:pt x="344995" y="0"/>
                  </a:lnTo>
                  <a:close/>
                </a:path>
              </a:pathLst>
            </a:custGeom>
            <a:solidFill>
              <a:srgbClr val="EEA2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07" name="object 12">
              <a:extLst>
                <a:ext uri="{FF2B5EF4-FFF2-40B4-BE49-F238E27FC236}">
                  <a16:creationId xmlns:a16="http://schemas.microsoft.com/office/drawing/2014/main" id="{39153489-BB4B-443C-2C7D-1005D778CA56}"/>
                </a:ext>
              </a:extLst>
            </p:cNvPr>
            <p:cNvSpPr/>
            <p:nvPr/>
          </p:nvSpPr>
          <p:spPr>
            <a:xfrm>
              <a:off x="5069772" y="6910346"/>
              <a:ext cx="384175" cy="313055"/>
            </a:xfrm>
            <a:custGeom>
              <a:avLst/>
              <a:gdLst/>
              <a:ahLst/>
              <a:cxnLst/>
              <a:rect l="l" t="t" r="r" b="b"/>
              <a:pathLst>
                <a:path w="384175" h="313054">
                  <a:moveTo>
                    <a:pt x="376707" y="0"/>
                  </a:moveTo>
                  <a:lnTo>
                    <a:pt x="12890" y="7708"/>
                  </a:lnTo>
                  <a:lnTo>
                    <a:pt x="0" y="312445"/>
                  </a:lnTo>
                  <a:lnTo>
                    <a:pt x="383730" y="312445"/>
                  </a:lnTo>
                  <a:lnTo>
                    <a:pt x="376707"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08" name="object 13">
              <a:extLst>
                <a:ext uri="{FF2B5EF4-FFF2-40B4-BE49-F238E27FC236}">
                  <a16:creationId xmlns:a16="http://schemas.microsoft.com/office/drawing/2014/main" id="{D14AF9DF-3D3D-FE7F-C5B3-AB45F838B9AA}"/>
                </a:ext>
              </a:extLst>
            </p:cNvPr>
            <p:cNvSpPr/>
            <p:nvPr/>
          </p:nvSpPr>
          <p:spPr>
            <a:xfrm>
              <a:off x="5054659" y="6475041"/>
              <a:ext cx="380365" cy="372110"/>
            </a:xfrm>
            <a:custGeom>
              <a:avLst/>
              <a:gdLst/>
              <a:ahLst/>
              <a:cxnLst/>
              <a:rect l="l" t="t" r="r" b="b"/>
              <a:pathLst>
                <a:path w="380364" h="372109">
                  <a:moveTo>
                    <a:pt x="350570" y="0"/>
                  </a:moveTo>
                  <a:lnTo>
                    <a:pt x="14287" y="2044"/>
                  </a:lnTo>
                  <a:lnTo>
                    <a:pt x="0" y="371513"/>
                  </a:lnTo>
                  <a:lnTo>
                    <a:pt x="380352" y="363677"/>
                  </a:lnTo>
                  <a:lnTo>
                    <a:pt x="350570"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09" name="object 14">
              <a:extLst>
                <a:ext uri="{FF2B5EF4-FFF2-40B4-BE49-F238E27FC236}">
                  <a16:creationId xmlns:a16="http://schemas.microsoft.com/office/drawing/2014/main" id="{57BCC11F-F1A9-E753-DBDD-E9B850990ADB}"/>
                </a:ext>
              </a:extLst>
            </p:cNvPr>
            <p:cNvSpPr/>
            <p:nvPr/>
          </p:nvSpPr>
          <p:spPr>
            <a:xfrm>
              <a:off x="6265524" y="5998472"/>
              <a:ext cx="1386840" cy="869950"/>
            </a:xfrm>
            <a:custGeom>
              <a:avLst/>
              <a:gdLst/>
              <a:ahLst/>
              <a:cxnLst/>
              <a:rect l="l" t="t" r="r" b="b"/>
              <a:pathLst>
                <a:path w="1386840" h="869950">
                  <a:moveTo>
                    <a:pt x="493268" y="832700"/>
                  </a:moveTo>
                  <a:lnTo>
                    <a:pt x="397256" y="371271"/>
                  </a:lnTo>
                  <a:lnTo>
                    <a:pt x="0" y="415480"/>
                  </a:lnTo>
                  <a:lnTo>
                    <a:pt x="68389" y="869480"/>
                  </a:lnTo>
                  <a:lnTo>
                    <a:pt x="493268" y="832700"/>
                  </a:lnTo>
                  <a:close/>
                </a:path>
                <a:path w="1386840" h="869950">
                  <a:moveTo>
                    <a:pt x="1386649" y="273367"/>
                  </a:moveTo>
                  <a:lnTo>
                    <a:pt x="1375016" y="0"/>
                  </a:lnTo>
                  <a:lnTo>
                    <a:pt x="571258" y="45173"/>
                  </a:lnTo>
                  <a:lnTo>
                    <a:pt x="589584" y="246354"/>
                  </a:lnTo>
                  <a:lnTo>
                    <a:pt x="1386649" y="273367"/>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10" name="object 15">
              <a:extLst>
                <a:ext uri="{FF2B5EF4-FFF2-40B4-BE49-F238E27FC236}">
                  <a16:creationId xmlns:a16="http://schemas.microsoft.com/office/drawing/2014/main" id="{05B14FE1-ECB8-C01A-7755-68C70C975E2F}"/>
                </a:ext>
              </a:extLst>
            </p:cNvPr>
            <p:cNvSpPr/>
            <p:nvPr/>
          </p:nvSpPr>
          <p:spPr>
            <a:xfrm>
              <a:off x="6191181" y="6049092"/>
              <a:ext cx="561340" cy="241935"/>
            </a:xfrm>
            <a:custGeom>
              <a:avLst/>
              <a:gdLst/>
              <a:ahLst/>
              <a:cxnLst/>
              <a:rect l="l" t="t" r="r" b="b"/>
              <a:pathLst>
                <a:path w="561340" h="241934">
                  <a:moveTo>
                    <a:pt x="548690" y="0"/>
                  </a:moveTo>
                  <a:lnTo>
                    <a:pt x="0" y="30835"/>
                  </a:lnTo>
                  <a:lnTo>
                    <a:pt x="29184" y="241896"/>
                  </a:lnTo>
                  <a:lnTo>
                    <a:pt x="561111" y="196341"/>
                  </a:lnTo>
                  <a:lnTo>
                    <a:pt x="548690" y="0"/>
                  </a:lnTo>
                  <a:close/>
                </a:path>
              </a:pathLst>
            </a:custGeom>
            <a:solidFill>
              <a:srgbClr val="EEA2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11" name="object 16">
              <a:extLst>
                <a:ext uri="{FF2B5EF4-FFF2-40B4-BE49-F238E27FC236}">
                  <a16:creationId xmlns:a16="http://schemas.microsoft.com/office/drawing/2014/main" id="{82F5854F-84E2-5D3D-3245-DF118A8DBF0B}"/>
                </a:ext>
              </a:extLst>
            </p:cNvPr>
            <p:cNvSpPr/>
            <p:nvPr/>
          </p:nvSpPr>
          <p:spPr>
            <a:xfrm>
              <a:off x="5448806" y="6084341"/>
              <a:ext cx="693420" cy="302260"/>
            </a:xfrm>
            <a:custGeom>
              <a:avLst/>
              <a:gdLst/>
              <a:ahLst/>
              <a:cxnLst/>
              <a:rect l="l" t="t" r="r" b="b"/>
              <a:pathLst>
                <a:path w="693420" h="302259">
                  <a:moveTo>
                    <a:pt x="663956" y="0"/>
                  </a:moveTo>
                  <a:lnTo>
                    <a:pt x="0" y="37312"/>
                  </a:lnTo>
                  <a:lnTo>
                    <a:pt x="22212" y="301929"/>
                  </a:lnTo>
                  <a:lnTo>
                    <a:pt x="693115" y="237375"/>
                  </a:lnTo>
                  <a:lnTo>
                    <a:pt x="663956"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12" name="object 17">
              <a:extLst>
                <a:ext uri="{FF2B5EF4-FFF2-40B4-BE49-F238E27FC236}">
                  <a16:creationId xmlns:a16="http://schemas.microsoft.com/office/drawing/2014/main" id="{F89CDC70-FC32-8D1C-25AA-C5FB560BA0A9}"/>
                </a:ext>
              </a:extLst>
            </p:cNvPr>
            <p:cNvSpPr/>
            <p:nvPr/>
          </p:nvSpPr>
          <p:spPr>
            <a:xfrm>
              <a:off x="4654938" y="6127458"/>
              <a:ext cx="711835" cy="271145"/>
            </a:xfrm>
            <a:custGeom>
              <a:avLst/>
              <a:gdLst/>
              <a:ahLst/>
              <a:cxnLst/>
              <a:rect l="l" t="t" r="r" b="b"/>
              <a:pathLst>
                <a:path w="711835" h="271145">
                  <a:moveTo>
                    <a:pt x="690524" y="0"/>
                  </a:moveTo>
                  <a:lnTo>
                    <a:pt x="3441" y="38620"/>
                  </a:lnTo>
                  <a:lnTo>
                    <a:pt x="0" y="263918"/>
                  </a:lnTo>
                  <a:lnTo>
                    <a:pt x="711238" y="270636"/>
                  </a:lnTo>
                  <a:lnTo>
                    <a:pt x="690524"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13" name="object 18">
              <a:extLst>
                <a:ext uri="{FF2B5EF4-FFF2-40B4-BE49-F238E27FC236}">
                  <a16:creationId xmlns:a16="http://schemas.microsoft.com/office/drawing/2014/main" id="{DF84A2CE-741A-172A-4FC7-9DBF469E2958}"/>
                </a:ext>
              </a:extLst>
            </p:cNvPr>
            <p:cNvSpPr/>
            <p:nvPr/>
          </p:nvSpPr>
          <p:spPr>
            <a:xfrm>
              <a:off x="3254183" y="6394773"/>
              <a:ext cx="1336040" cy="828040"/>
            </a:xfrm>
            <a:custGeom>
              <a:avLst/>
              <a:gdLst/>
              <a:ahLst/>
              <a:cxnLst/>
              <a:rect l="l" t="t" r="r" b="b"/>
              <a:pathLst>
                <a:path w="1336039" h="828040">
                  <a:moveTo>
                    <a:pt x="1331671" y="0"/>
                  </a:moveTo>
                  <a:lnTo>
                    <a:pt x="0" y="104863"/>
                  </a:lnTo>
                  <a:lnTo>
                    <a:pt x="61836" y="828014"/>
                  </a:lnTo>
                  <a:lnTo>
                    <a:pt x="775741" y="828014"/>
                  </a:lnTo>
                  <a:lnTo>
                    <a:pt x="771906" y="735190"/>
                  </a:lnTo>
                  <a:lnTo>
                    <a:pt x="1335760" y="671004"/>
                  </a:lnTo>
                  <a:lnTo>
                    <a:pt x="1331671"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14" name="object 19">
              <a:extLst>
                <a:ext uri="{FF2B5EF4-FFF2-40B4-BE49-F238E27FC236}">
                  <a16:creationId xmlns:a16="http://schemas.microsoft.com/office/drawing/2014/main" id="{2DD07A26-4495-3A92-993A-CC2E22F52F11}"/>
                </a:ext>
              </a:extLst>
            </p:cNvPr>
            <p:cNvSpPr/>
            <p:nvPr/>
          </p:nvSpPr>
          <p:spPr>
            <a:xfrm>
              <a:off x="3141410" y="6223604"/>
              <a:ext cx="501650" cy="211454"/>
            </a:xfrm>
            <a:custGeom>
              <a:avLst/>
              <a:gdLst/>
              <a:ahLst/>
              <a:cxnLst/>
              <a:rect l="l" t="t" r="r" b="b"/>
              <a:pathLst>
                <a:path w="501650" h="211454">
                  <a:moveTo>
                    <a:pt x="493598" y="0"/>
                  </a:moveTo>
                  <a:lnTo>
                    <a:pt x="0" y="27736"/>
                  </a:lnTo>
                  <a:lnTo>
                    <a:pt x="44018" y="211010"/>
                  </a:lnTo>
                  <a:lnTo>
                    <a:pt x="501408" y="175145"/>
                  </a:lnTo>
                  <a:lnTo>
                    <a:pt x="493598" y="0"/>
                  </a:lnTo>
                  <a:close/>
                </a:path>
              </a:pathLst>
            </a:custGeom>
            <a:solidFill>
              <a:srgbClr val="EEA3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15" name="object 20">
              <a:extLst>
                <a:ext uri="{FF2B5EF4-FFF2-40B4-BE49-F238E27FC236}">
                  <a16:creationId xmlns:a16="http://schemas.microsoft.com/office/drawing/2014/main" id="{8244F225-63F6-7CAF-4937-C9C2FD7563B9}"/>
                </a:ext>
              </a:extLst>
            </p:cNvPr>
            <p:cNvSpPr/>
            <p:nvPr/>
          </p:nvSpPr>
          <p:spPr>
            <a:xfrm>
              <a:off x="3736887" y="6198886"/>
              <a:ext cx="341630" cy="161290"/>
            </a:xfrm>
            <a:custGeom>
              <a:avLst/>
              <a:gdLst/>
              <a:ahLst/>
              <a:cxnLst/>
              <a:rect l="l" t="t" r="r" b="b"/>
              <a:pathLst>
                <a:path w="341629" h="161290">
                  <a:moveTo>
                    <a:pt x="337908" y="0"/>
                  </a:moveTo>
                  <a:lnTo>
                    <a:pt x="0" y="18986"/>
                  </a:lnTo>
                  <a:lnTo>
                    <a:pt x="4914" y="160680"/>
                  </a:lnTo>
                  <a:lnTo>
                    <a:pt x="341160" y="153123"/>
                  </a:lnTo>
                  <a:lnTo>
                    <a:pt x="337908"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16" name="object 21">
              <a:extLst>
                <a:ext uri="{FF2B5EF4-FFF2-40B4-BE49-F238E27FC236}">
                  <a16:creationId xmlns:a16="http://schemas.microsoft.com/office/drawing/2014/main" id="{D69036CF-8723-0DA0-6C30-E600FF919C0F}"/>
                </a:ext>
              </a:extLst>
            </p:cNvPr>
            <p:cNvSpPr/>
            <p:nvPr/>
          </p:nvSpPr>
          <p:spPr>
            <a:xfrm>
              <a:off x="1702719" y="6170240"/>
              <a:ext cx="2910205" cy="1052830"/>
            </a:xfrm>
            <a:custGeom>
              <a:avLst/>
              <a:gdLst/>
              <a:ahLst/>
              <a:cxnLst/>
              <a:rect l="l" t="t" r="r" b="b"/>
              <a:pathLst>
                <a:path w="2910204" h="1052829">
                  <a:moveTo>
                    <a:pt x="1501279" y="1052550"/>
                  </a:moveTo>
                  <a:lnTo>
                    <a:pt x="1455470" y="412584"/>
                  </a:lnTo>
                  <a:lnTo>
                    <a:pt x="0" y="1052550"/>
                  </a:lnTo>
                  <a:lnTo>
                    <a:pt x="1501279" y="1052550"/>
                  </a:lnTo>
                  <a:close/>
                </a:path>
                <a:path w="2910204" h="1052829">
                  <a:moveTo>
                    <a:pt x="2882633" y="140093"/>
                  </a:moveTo>
                  <a:lnTo>
                    <a:pt x="2881782" y="0"/>
                  </a:lnTo>
                  <a:lnTo>
                    <a:pt x="2443937" y="24612"/>
                  </a:lnTo>
                  <a:lnTo>
                    <a:pt x="2446934" y="170319"/>
                  </a:lnTo>
                  <a:lnTo>
                    <a:pt x="2882633" y="140093"/>
                  </a:lnTo>
                  <a:close/>
                </a:path>
                <a:path w="2910204" h="1052829">
                  <a:moveTo>
                    <a:pt x="2909925" y="1052550"/>
                  </a:moveTo>
                  <a:lnTo>
                    <a:pt x="2904121" y="1011034"/>
                  </a:lnTo>
                  <a:lnTo>
                    <a:pt x="2429980" y="1008405"/>
                  </a:lnTo>
                  <a:lnTo>
                    <a:pt x="2432850" y="1052550"/>
                  </a:lnTo>
                  <a:lnTo>
                    <a:pt x="2909925" y="105255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17" name="object 22">
              <a:extLst>
                <a:ext uri="{FF2B5EF4-FFF2-40B4-BE49-F238E27FC236}">
                  <a16:creationId xmlns:a16="http://schemas.microsoft.com/office/drawing/2014/main" id="{9A91D5A9-CBC7-B10B-16C6-6599EE5D0FF4}"/>
                </a:ext>
              </a:extLst>
            </p:cNvPr>
            <p:cNvSpPr/>
            <p:nvPr/>
          </p:nvSpPr>
          <p:spPr>
            <a:xfrm>
              <a:off x="1316256" y="6332010"/>
              <a:ext cx="1193800" cy="890905"/>
            </a:xfrm>
            <a:custGeom>
              <a:avLst/>
              <a:gdLst/>
              <a:ahLst/>
              <a:cxnLst/>
              <a:rect l="l" t="t" r="r" b="b"/>
              <a:pathLst>
                <a:path w="1193800" h="890904">
                  <a:moveTo>
                    <a:pt x="1091603" y="0"/>
                  </a:moveTo>
                  <a:lnTo>
                    <a:pt x="372884" y="306844"/>
                  </a:lnTo>
                  <a:lnTo>
                    <a:pt x="339928" y="2806"/>
                  </a:lnTo>
                  <a:lnTo>
                    <a:pt x="0" y="21920"/>
                  </a:lnTo>
                  <a:lnTo>
                    <a:pt x="49060" y="890778"/>
                  </a:lnTo>
                  <a:lnTo>
                    <a:pt x="122758" y="890778"/>
                  </a:lnTo>
                  <a:lnTo>
                    <a:pt x="1193393" y="427964"/>
                  </a:lnTo>
                  <a:lnTo>
                    <a:pt x="1091603"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18" name="object 23">
              <a:extLst>
                <a:ext uri="{FF2B5EF4-FFF2-40B4-BE49-F238E27FC236}">
                  <a16:creationId xmlns:a16="http://schemas.microsoft.com/office/drawing/2014/main" id="{E0D8F675-9AC8-FC3A-CD86-14DA7298CFE8}"/>
                </a:ext>
              </a:extLst>
            </p:cNvPr>
            <p:cNvSpPr/>
            <p:nvPr/>
          </p:nvSpPr>
          <p:spPr>
            <a:xfrm>
              <a:off x="1768319" y="6301566"/>
              <a:ext cx="479425" cy="207010"/>
            </a:xfrm>
            <a:custGeom>
              <a:avLst/>
              <a:gdLst/>
              <a:ahLst/>
              <a:cxnLst/>
              <a:rect l="l" t="t" r="r" b="b"/>
              <a:pathLst>
                <a:path w="479425" h="207009">
                  <a:moveTo>
                    <a:pt x="479386" y="0"/>
                  </a:moveTo>
                  <a:lnTo>
                    <a:pt x="0" y="26949"/>
                  </a:lnTo>
                  <a:lnTo>
                    <a:pt x="39128" y="206933"/>
                  </a:lnTo>
                  <a:lnTo>
                    <a:pt x="479386" y="0"/>
                  </a:lnTo>
                  <a:close/>
                </a:path>
              </a:pathLst>
            </a:custGeom>
            <a:solidFill>
              <a:srgbClr val="EEA2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19" name="object 24">
              <a:extLst>
                <a:ext uri="{FF2B5EF4-FFF2-40B4-BE49-F238E27FC236}">
                  <a16:creationId xmlns:a16="http://schemas.microsoft.com/office/drawing/2014/main" id="{5D4469B8-FCF6-4362-E95B-66DD20BE99D3}"/>
                </a:ext>
              </a:extLst>
            </p:cNvPr>
            <p:cNvSpPr/>
            <p:nvPr/>
          </p:nvSpPr>
          <p:spPr>
            <a:xfrm>
              <a:off x="2497086" y="6254256"/>
              <a:ext cx="640080" cy="470534"/>
            </a:xfrm>
            <a:custGeom>
              <a:avLst/>
              <a:gdLst/>
              <a:ahLst/>
              <a:cxnLst/>
              <a:rect l="l" t="t" r="r" b="b"/>
              <a:pathLst>
                <a:path w="640080" h="470534">
                  <a:moveTo>
                    <a:pt x="592505" y="0"/>
                  </a:moveTo>
                  <a:lnTo>
                    <a:pt x="0" y="33299"/>
                  </a:lnTo>
                  <a:lnTo>
                    <a:pt x="117436" y="470052"/>
                  </a:lnTo>
                  <a:lnTo>
                    <a:pt x="639572" y="246164"/>
                  </a:lnTo>
                  <a:lnTo>
                    <a:pt x="592505"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20" name="object 25">
              <a:extLst>
                <a:ext uri="{FF2B5EF4-FFF2-40B4-BE49-F238E27FC236}">
                  <a16:creationId xmlns:a16="http://schemas.microsoft.com/office/drawing/2014/main" id="{2C36B760-B991-AE18-9630-CB7D6EA59CB4}"/>
                </a:ext>
              </a:extLst>
            </p:cNvPr>
            <p:cNvSpPr/>
            <p:nvPr/>
          </p:nvSpPr>
          <p:spPr>
            <a:xfrm>
              <a:off x="508297" y="7027921"/>
              <a:ext cx="210820" cy="194945"/>
            </a:xfrm>
            <a:custGeom>
              <a:avLst/>
              <a:gdLst/>
              <a:ahLst/>
              <a:cxnLst/>
              <a:rect l="l" t="t" r="r" b="b"/>
              <a:pathLst>
                <a:path w="210820" h="194945">
                  <a:moveTo>
                    <a:pt x="203200" y="0"/>
                  </a:moveTo>
                  <a:lnTo>
                    <a:pt x="0" y="194868"/>
                  </a:lnTo>
                  <a:lnTo>
                    <a:pt x="210235" y="194868"/>
                  </a:lnTo>
                  <a:lnTo>
                    <a:pt x="203200" y="0"/>
                  </a:lnTo>
                  <a:close/>
                </a:path>
              </a:pathLst>
            </a:custGeom>
            <a:solidFill>
              <a:srgbClr val="F02127"/>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21" name="object 26">
              <a:extLst>
                <a:ext uri="{FF2B5EF4-FFF2-40B4-BE49-F238E27FC236}">
                  <a16:creationId xmlns:a16="http://schemas.microsoft.com/office/drawing/2014/main" id="{56234F6E-E5D4-6F1D-5019-BE3C814E1A5C}"/>
                </a:ext>
              </a:extLst>
            </p:cNvPr>
            <p:cNvSpPr/>
            <p:nvPr/>
          </p:nvSpPr>
          <p:spPr>
            <a:xfrm>
              <a:off x="17953" y="6365757"/>
              <a:ext cx="1179830" cy="857250"/>
            </a:xfrm>
            <a:custGeom>
              <a:avLst/>
              <a:gdLst/>
              <a:ahLst/>
              <a:cxnLst/>
              <a:rect l="l" t="t" r="r" b="b"/>
              <a:pathLst>
                <a:path w="1179830" h="857250">
                  <a:moveTo>
                    <a:pt x="1179398" y="0"/>
                  </a:moveTo>
                  <a:lnTo>
                    <a:pt x="989266" y="5537"/>
                  </a:lnTo>
                  <a:lnTo>
                    <a:pt x="0" y="61137"/>
                  </a:lnTo>
                  <a:lnTo>
                    <a:pt x="0" y="857034"/>
                  </a:lnTo>
                  <a:lnTo>
                    <a:pt x="349973" y="857034"/>
                  </a:lnTo>
                  <a:lnTo>
                    <a:pt x="1179398"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22" name="object 27">
              <a:extLst>
                <a:ext uri="{FF2B5EF4-FFF2-40B4-BE49-F238E27FC236}">
                  <a16:creationId xmlns:a16="http://schemas.microsoft.com/office/drawing/2014/main" id="{CEBA76C4-7DD1-B04D-8B6F-5B626F99A711}"/>
                </a:ext>
              </a:extLst>
            </p:cNvPr>
            <p:cNvSpPr/>
            <p:nvPr/>
          </p:nvSpPr>
          <p:spPr>
            <a:xfrm>
              <a:off x="790789" y="6512243"/>
              <a:ext cx="472440" cy="710565"/>
            </a:xfrm>
            <a:custGeom>
              <a:avLst/>
              <a:gdLst/>
              <a:ahLst/>
              <a:cxnLst/>
              <a:rect l="l" t="t" r="r" b="b"/>
              <a:pathLst>
                <a:path w="472440" h="710565">
                  <a:moveTo>
                    <a:pt x="428091" y="0"/>
                  </a:moveTo>
                  <a:lnTo>
                    <a:pt x="0" y="444868"/>
                  </a:lnTo>
                  <a:lnTo>
                    <a:pt x="13792" y="710552"/>
                  </a:lnTo>
                  <a:lnTo>
                    <a:pt x="472211" y="710552"/>
                  </a:lnTo>
                  <a:lnTo>
                    <a:pt x="428091"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23" name="object 28">
              <a:extLst>
                <a:ext uri="{FF2B5EF4-FFF2-40B4-BE49-F238E27FC236}">
                  <a16:creationId xmlns:a16="http://schemas.microsoft.com/office/drawing/2014/main" id="{1B1719EA-427D-BD97-7102-9E7DA0373839}"/>
                </a:ext>
              </a:extLst>
            </p:cNvPr>
            <p:cNvSpPr/>
            <p:nvPr/>
          </p:nvSpPr>
          <p:spPr>
            <a:xfrm>
              <a:off x="12551777" y="7164307"/>
              <a:ext cx="471170" cy="59055"/>
            </a:xfrm>
            <a:custGeom>
              <a:avLst/>
              <a:gdLst/>
              <a:ahLst/>
              <a:cxnLst/>
              <a:rect l="l" t="t" r="r" b="b"/>
              <a:pathLst>
                <a:path w="471169" h="59054">
                  <a:moveTo>
                    <a:pt x="422871" y="0"/>
                  </a:moveTo>
                  <a:lnTo>
                    <a:pt x="0" y="58483"/>
                  </a:lnTo>
                  <a:lnTo>
                    <a:pt x="470979" y="58483"/>
                  </a:lnTo>
                  <a:lnTo>
                    <a:pt x="470979" y="35204"/>
                  </a:lnTo>
                  <a:lnTo>
                    <a:pt x="462775" y="2413"/>
                  </a:lnTo>
                  <a:lnTo>
                    <a:pt x="422871" y="0"/>
                  </a:lnTo>
                  <a:close/>
                </a:path>
              </a:pathLst>
            </a:custGeom>
            <a:solidFill>
              <a:srgbClr val="EEA2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24" name="object 29">
              <a:extLst>
                <a:ext uri="{FF2B5EF4-FFF2-40B4-BE49-F238E27FC236}">
                  <a16:creationId xmlns:a16="http://schemas.microsoft.com/office/drawing/2014/main" id="{F90A8DCA-B6FA-940B-0E94-7416F4403B3D}"/>
                </a:ext>
              </a:extLst>
            </p:cNvPr>
            <p:cNvSpPr/>
            <p:nvPr/>
          </p:nvSpPr>
          <p:spPr>
            <a:xfrm>
              <a:off x="12446948" y="7132331"/>
              <a:ext cx="105410" cy="22225"/>
            </a:xfrm>
            <a:custGeom>
              <a:avLst/>
              <a:gdLst/>
              <a:ahLst/>
              <a:cxnLst/>
              <a:rect l="l" t="t" r="r" b="b"/>
              <a:pathLst>
                <a:path w="105409" h="22225">
                  <a:moveTo>
                    <a:pt x="0" y="0"/>
                  </a:moveTo>
                  <a:lnTo>
                    <a:pt x="2120" y="21970"/>
                  </a:lnTo>
                  <a:lnTo>
                    <a:pt x="105054" y="6362"/>
                  </a:lnTo>
                  <a:lnTo>
                    <a:pt x="0"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25" name="object 30">
              <a:extLst>
                <a:ext uri="{FF2B5EF4-FFF2-40B4-BE49-F238E27FC236}">
                  <a16:creationId xmlns:a16="http://schemas.microsoft.com/office/drawing/2014/main" id="{AD9A229A-FB84-4B3C-81EA-406C681D44AE}"/>
                </a:ext>
              </a:extLst>
            </p:cNvPr>
            <p:cNvSpPr/>
            <p:nvPr/>
          </p:nvSpPr>
          <p:spPr>
            <a:xfrm>
              <a:off x="11019762" y="7045828"/>
              <a:ext cx="1284605" cy="177165"/>
            </a:xfrm>
            <a:custGeom>
              <a:avLst/>
              <a:gdLst/>
              <a:ahLst/>
              <a:cxnLst/>
              <a:rect l="l" t="t" r="r" b="b"/>
              <a:pathLst>
                <a:path w="1284604" h="177165">
                  <a:moveTo>
                    <a:pt x="0" y="0"/>
                  </a:moveTo>
                  <a:lnTo>
                    <a:pt x="15125" y="176961"/>
                  </a:lnTo>
                  <a:lnTo>
                    <a:pt x="898283" y="176961"/>
                  </a:lnTo>
                  <a:lnTo>
                    <a:pt x="1284274" y="127507"/>
                  </a:lnTo>
                  <a:lnTo>
                    <a:pt x="1281277" y="77660"/>
                  </a:lnTo>
                  <a:lnTo>
                    <a:pt x="0" y="0"/>
                  </a:lnTo>
                  <a:close/>
                </a:path>
              </a:pathLst>
            </a:custGeom>
            <a:solidFill>
              <a:srgbClr val="EEA3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26" name="object 31">
              <a:extLst>
                <a:ext uri="{FF2B5EF4-FFF2-40B4-BE49-F238E27FC236}">
                  <a16:creationId xmlns:a16="http://schemas.microsoft.com/office/drawing/2014/main" id="{92D188BC-DB35-3C4F-74A5-E236CE0BB651}"/>
                </a:ext>
              </a:extLst>
            </p:cNvPr>
            <p:cNvSpPr/>
            <p:nvPr/>
          </p:nvSpPr>
          <p:spPr>
            <a:xfrm>
              <a:off x="10137399" y="6992349"/>
              <a:ext cx="788035" cy="230504"/>
            </a:xfrm>
            <a:custGeom>
              <a:avLst/>
              <a:gdLst/>
              <a:ahLst/>
              <a:cxnLst/>
              <a:rect l="l" t="t" r="r" b="b"/>
              <a:pathLst>
                <a:path w="788034" h="230504">
                  <a:moveTo>
                    <a:pt x="357200" y="230441"/>
                  </a:moveTo>
                  <a:lnTo>
                    <a:pt x="323354" y="19608"/>
                  </a:lnTo>
                  <a:lnTo>
                    <a:pt x="0" y="0"/>
                  </a:lnTo>
                  <a:lnTo>
                    <a:pt x="21818" y="230441"/>
                  </a:lnTo>
                  <a:lnTo>
                    <a:pt x="357200" y="230441"/>
                  </a:lnTo>
                  <a:close/>
                </a:path>
                <a:path w="788034" h="230504">
                  <a:moveTo>
                    <a:pt x="787476" y="230441"/>
                  </a:moveTo>
                  <a:lnTo>
                    <a:pt x="770356" y="46697"/>
                  </a:lnTo>
                  <a:lnTo>
                    <a:pt x="422821" y="25641"/>
                  </a:lnTo>
                  <a:lnTo>
                    <a:pt x="442328" y="230441"/>
                  </a:lnTo>
                  <a:lnTo>
                    <a:pt x="787476" y="230441"/>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27" name="object 32">
              <a:extLst>
                <a:ext uri="{FF2B5EF4-FFF2-40B4-BE49-F238E27FC236}">
                  <a16:creationId xmlns:a16="http://schemas.microsoft.com/office/drawing/2014/main" id="{0C17054B-F086-D644-E630-10C17A789C14}"/>
                </a:ext>
              </a:extLst>
            </p:cNvPr>
            <p:cNvSpPr/>
            <p:nvPr/>
          </p:nvSpPr>
          <p:spPr>
            <a:xfrm>
              <a:off x="9727017" y="6967482"/>
              <a:ext cx="314960" cy="255904"/>
            </a:xfrm>
            <a:custGeom>
              <a:avLst/>
              <a:gdLst/>
              <a:ahLst/>
              <a:cxnLst/>
              <a:rect l="l" t="t" r="r" b="b"/>
              <a:pathLst>
                <a:path w="314959" h="255904">
                  <a:moveTo>
                    <a:pt x="0" y="0"/>
                  </a:moveTo>
                  <a:lnTo>
                    <a:pt x="4927" y="255308"/>
                  </a:lnTo>
                  <a:lnTo>
                    <a:pt x="314579" y="255308"/>
                  </a:lnTo>
                  <a:lnTo>
                    <a:pt x="309791" y="18770"/>
                  </a:lnTo>
                  <a:lnTo>
                    <a:pt x="0"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grpSp>
      <p:pic>
        <p:nvPicPr>
          <p:cNvPr id="97" name="Picture 96">
            <a:extLst>
              <a:ext uri="{FF2B5EF4-FFF2-40B4-BE49-F238E27FC236}">
                <a16:creationId xmlns:a16="http://schemas.microsoft.com/office/drawing/2014/main" id="{1ADDC471-CB56-63A4-2B07-9A880F5040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411942"/>
            <a:ext cx="1975104" cy="1446058"/>
          </a:xfrm>
          <a:prstGeom prst="rect">
            <a:avLst/>
          </a:prstGeom>
        </p:spPr>
      </p:pic>
      <p:sp>
        <p:nvSpPr>
          <p:cNvPr id="2" name="TextBox 1">
            <a:extLst>
              <a:ext uri="{FF2B5EF4-FFF2-40B4-BE49-F238E27FC236}">
                <a16:creationId xmlns:a16="http://schemas.microsoft.com/office/drawing/2014/main" id="{6E3C51A4-0DBA-CE44-887F-4445CD130252}"/>
              </a:ext>
            </a:extLst>
          </p:cNvPr>
          <p:cNvSpPr txBox="1"/>
          <p:nvPr/>
        </p:nvSpPr>
        <p:spPr>
          <a:xfrm>
            <a:off x="412229" y="2803160"/>
            <a:ext cx="379251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solidFill>
                  <a:schemeClr val="bg1"/>
                </a:solidFill>
                <a:latin typeface="Arial"/>
                <a:cs typeface="Arial"/>
              </a:rPr>
              <a:t>(1 Thessalonians 5:24)</a:t>
            </a:r>
            <a:endParaRPr lang="en-US">
              <a:solidFill>
                <a:schemeClr val="bg1"/>
              </a:solidFill>
            </a:endParaRPr>
          </a:p>
        </p:txBody>
      </p:sp>
    </p:spTree>
    <p:extLst>
      <p:ext uri="{BB962C8B-B14F-4D97-AF65-F5344CB8AC3E}">
        <p14:creationId xmlns:p14="http://schemas.microsoft.com/office/powerpoint/2010/main" val="14220051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369B8-9C33-5E1F-AB9A-143E4BB47A06}"/>
            </a:ext>
          </a:extLst>
        </p:cNvPr>
        <p:cNvGrpSpPr/>
        <p:nvPr/>
      </p:nvGrpSpPr>
      <p:grpSpPr>
        <a:xfrm>
          <a:off x="0" y="0"/>
          <a:ext cx="0" cy="0"/>
          <a:chOff x="0" y="0"/>
          <a:chExt cx="0" cy="0"/>
        </a:xfrm>
      </p:grpSpPr>
      <p:sp>
        <p:nvSpPr>
          <p:cNvPr id="38" name="TextBox 37">
            <a:extLst>
              <a:ext uri="{FF2B5EF4-FFF2-40B4-BE49-F238E27FC236}">
                <a16:creationId xmlns:a16="http://schemas.microsoft.com/office/drawing/2014/main" id="{4C3F3539-456A-8489-8122-072C52EA0989}"/>
              </a:ext>
            </a:extLst>
          </p:cNvPr>
          <p:cNvSpPr txBox="1"/>
          <p:nvPr/>
        </p:nvSpPr>
        <p:spPr>
          <a:xfrm>
            <a:off x="1262916" y="2228671"/>
            <a:ext cx="2792045" cy="1200329"/>
          </a:xfrm>
          <a:prstGeom prst="rect">
            <a:avLst/>
          </a:prstGeom>
          <a:noFill/>
        </p:spPr>
        <p:txBody>
          <a:bodyPr wrap="square">
            <a:spAutoFit/>
          </a:bodyPr>
          <a:lstStyle/>
          <a:p>
            <a:r>
              <a:rPr lang="en-US" sz="2400" b="1">
                <a:solidFill>
                  <a:schemeClr val="bg1"/>
                </a:solidFill>
                <a:latin typeface="Arial" panose="020B0604020202020204" pitchFamily="34" charset="0"/>
                <a:cs typeface="Arial" panose="020B0604020202020204" pitchFamily="34" charset="0"/>
              </a:rPr>
              <a:t>Select ‘picture fill’ to add image into this shape</a:t>
            </a:r>
            <a:endParaRPr lang="en-US" sz="2400">
              <a:solidFill>
                <a:schemeClr val="bg1"/>
              </a:solidFill>
            </a:endParaRPr>
          </a:p>
        </p:txBody>
      </p:sp>
      <p:sp>
        <p:nvSpPr>
          <p:cNvPr id="2" name="TextBox 1">
            <a:extLst>
              <a:ext uri="{FF2B5EF4-FFF2-40B4-BE49-F238E27FC236}">
                <a16:creationId xmlns:a16="http://schemas.microsoft.com/office/drawing/2014/main" id="{FA78427B-4CA9-E64F-1460-59E606D0CC50}"/>
              </a:ext>
            </a:extLst>
          </p:cNvPr>
          <p:cNvSpPr txBox="1"/>
          <p:nvPr/>
        </p:nvSpPr>
        <p:spPr>
          <a:xfrm>
            <a:off x="507926" y="579812"/>
            <a:ext cx="8636074" cy="5144422"/>
          </a:xfrm>
          <a:prstGeom prst="rect">
            <a:avLst/>
          </a:prstGeom>
          <a:noFill/>
        </p:spPr>
        <p:txBody>
          <a:bodyPr wrap="square" lIns="91440" tIns="45720" rIns="91440" bIns="45720" anchor="t">
            <a:spAutoFit/>
          </a:bodyPr>
          <a:lstStyle/>
          <a:p>
            <a:r>
              <a:rPr lang="en-GB" sz="3200" b="1">
                <a:latin typeface="Arial"/>
                <a:ea typeface="Open Sans"/>
                <a:cs typeface="Open Sans"/>
              </a:rPr>
              <a:t>Prayer of thanksgiving</a:t>
            </a:r>
          </a:p>
          <a:p>
            <a:pPr>
              <a:lnSpc>
                <a:spcPct val="150000"/>
              </a:lnSpc>
            </a:pPr>
            <a:r>
              <a:rPr lang="en-GB" sz="2000">
                <a:latin typeface="Arial" panose="020B0604020202020204" pitchFamily="34" charset="0"/>
                <a:cs typeface="Arial" panose="020B0604020202020204" pitchFamily="34" charset="0"/>
              </a:rPr>
              <a:t>Almighty God, we love one another because you first loved us.</a:t>
            </a:r>
          </a:p>
          <a:p>
            <a:pPr>
              <a:lnSpc>
                <a:spcPct val="150000"/>
              </a:lnSpc>
            </a:pPr>
            <a:r>
              <a:rPr lang="en-GB" sz="2000">
                <a:latin typeface="Arial" panose="020B0604020202020204" pitchFamily="34" charset="0"/>
                <a:cs typeface="Arial" panose="020B0604020202020204" pitchFamily="34" charset="0"/>
              </a:rPr>
              <a:t>Send us out to act in loving service,</a:t>
            </a:r>
          </a:p>
          <a:p>
            <a:pPr>
              <a:lnSpc>
                <a:spcPct val="150000"/>
              </a:lnSpc>
            </a:pPr>
            <a:r>
              <a:rPr lang="en-GB" sz="2000">
                <a:latin typeface="Arial" panose="020B0604020202020204" pitchFamily="34" charset="0"/>
                <a:cs typeface="Arial" panose="020B0604020202020204" pitchFamily="34" charset="0"/>
              </a:rPr>
              <a:t>strengthened by the knowledge that the one who calls us is faithful.</a:t>
            </a:r>
          </a:p>
          <a:p>
            <a:pPr>
              <a:lnSpc>
                <a:spcPct val="150000"/>
              </a:lnSpc>
            </a:pPr>
            <a:r>
              <a:rPr lang="en-GB" sz="2000">
                <a:latin typeface="Arial" panose="020B0604020202020204" pitchFamily="34" charset="0"/>
                <a:cs typeface="Arial" panose="020B0604020202020204" pitchFamily="34" charset="0"/>
              </a:rPr>
              <a:t>We give thanks for the vital work of Christian Aid</a:t>
            </a:r>
          </a:p>
          <a:p>
            <a:pPr>
              <a:lnSpc>
                <a:spcPct val="150000"/>
              </a:lnSpc>
            </a:pPr>
            <a:r>
              <a:rPr lang="en-GB" sz="2000">
                <a:latin typeface="Arial" panose="020B0604020202020204" pitchFamily="34" charset="0"/>
                <a:cs typeface="Arial" panose="020B0604020202020204" pitchFamily="34" charset="0"/>
              </a:rPr>
              <a:t>and for all those who pour themselves out for the cause of justice.</a:t>
            </a:r>
          </a:p>
          <a:p>
            <a:pPr>
              <a:lnSpc>
                <a:spcPct val="150000"/>
              </a:lnSpc>
            </a:pPr>
            <a:r>
              <a:rPr lang="en-GB" sz="2000">
                <a:latin typeface="Arial" panose="020B0604020202020204" pitchFamily="34" charset="0"/>
                <a:cs typeface="Arial" panose="020B0604020202020204" pitchFamily="34" charset="0"/>
              </a:rPr>
              <a:t>May our actions and offerings plant seeds of change</a:t>
            </a:r>
          </a:p>
          <a:p>
            <a:pPr>
              <a:lnSpc>
                <a:spcPct val="150000"/>
              </a:lnSpc>
            </a:pPr>
            <a:r>
              <a:rPr lang="en-GB" sz="2000">
                <a:latin typeface="Arial" panose="020B0604020202020204" pitchFamily="34" charset="0"/>
                <a:cs typeface="Arial" panose="020B0604020202020204" pitchFamily="34" charset="0"/>
              </a:rPr>
              <a:t>that grow and flourish.</a:t>
            </a:r>
          </a:p>
          <a:p>
            <a:pPr>
              <a:lnSpc>
                <a:spcPct val="150000"/>
              </a:lnSpc>
            </a:pPr>
            <a:r>
              <a:rPr lang="en-GB" sz="2000">
                <a:latin typeface="Arial"/>
                <a:cs typeface="Arial"/>
              </a:rPr>
              <a:t>Guide us as we seek a world where every person can live a full life, </a:t>
            </a:r>
            <a:br>
              <a:rPr lang="en-GB" sz="2000">
                <a:latin typeface="Arial"/>
                <a:cs typeface="Arial"/>
              </a:rPr>
            </a:br>
            <a:r>
              <a:rPr lang="en-GB" sz="2000">
                <a:latin typeface="Arial"/>
                <a:cs typeface="Arial"/>
              </a:rPr>
              <a:t>free from poverty.</a:t>
            </a:r>
          </a:p>
          <a:p>
            <a:pPr>
              <a:lnSpc>
                <a:spcPct val="150000"/>
              </a:lnSpc>
            </a:pPr>
            <a:r>
              <a:rPr lang="en-GB" sz="2000" b="1">
                <a:latin typeface="Arial" panose="020B0604020202020204" pitchFamily="34" charset="0"/>
                <a:cs typeface="Arial" panose="020B0604020202020204" pitchFamily="34" charset="0"/>
              </a:rPr>
              <a:t>Amen</a:t>
            </a:r>
            <a:r>
              <a:rPr lang="en-GB" sz="2000">
                <a:latin typeface="Arial" panose="020B0604020202020204" pitchFamily="34" charset="0"/>
                <a:cs typeface="Arial" panose="020B0604020202020204" pitchFamily="34" charset="0"/>
              </a:rPr>
              <a:t>.</a:t>
            </a:r>
            <a:endParaRPr lang="en-GB" sz="2000" b="1">
              <a:latin typeface="Arial" panose="020B0604020202020204" pitchFamily="34" charset="0"/>
              <a:ea typeface="Open Sans"/>
              <a:cs typeface="Arial" panose="020B0604020202020204" pitchFamily="34" charset="0"/>
            </a:endParaRPr>
          </a:p>
        </p:txBody>
      </p:sp>
    </p:spTree>
    <p:extLst>
      <p:ext uri="{BB962C8B-B14F-4D97-AF65-F5344CB8AC3E}">
        <p14:creationId xmlns:p14="http://schemas.microsoft.com/office/powerpoint/2010/main" val="15893741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287AE-2EE7-96C3-A6FA-87A1A4720EC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1B61D18-08C5-4E9F-0E4A-931221AC9ED6}"/>
              </a:ext>
            </a:extLst>
          </p:cNvPr>
          <p:cNvPicPr>
            <a:picLocks noChangeAspect="1"/>
          </p:cNvPicPr>
          <p:nvPr/>
        </p:nvPicPr>
        <p:blipFill>
          <a:blip r:embed="rId3"/>
          <a:srcRect r="11133"/>
          <a:stretch>
            <a:fillRect/>
          </a:stretch>
        </p:blipFill>
        <p:spPr>
          <a:xfrm>
            <a:off x="0" y="1"/>
            <a:ext cx="9144000" cy="6857999"/>
          </a:xfrm>
          <a:prstGeom prst="rect">
            <a:avLst/>
          </a:prstGeom>
        </p:spPr>
      </p:pic>
      <p:pic>
        <p:nvPicPr>
          <p:cNvPr id="36" name="Picture 35">
            <a:extLst>
              <a:ext uri="{FF2B5EF4-FFF2-40B4-BE49-F238E27FC236}">
                <a16:creationId xmlns:a16="http://schemas.microsoft.com/office/drawing/2014/main" id="{2A511016-E598-5C89-58DF-297F8AD66F61}"/>
              </a:ext>
            </a:extLst>
          </p:cNvPr>
          <p:cNvPicPr>
            <a:picLocks noChangeAspect="1"/>
          </p:cNvPicPr>
          <p:nvPr/>
        </p:nvPicPr>
        <p:blipFill rotWithShape="1">
          <a:blip r:embed="rId4"/>
          <a:srcRect r="54603" b="23421"/>
          <a:stretch>
            <a:fillRect/>
          </a:stretch>
        </p:blipFill>
        <p:spPr>
          <a:xfrm>
            <a:off x="4701080" y="1201699"/>
            <a:ext cx="4460423" cy="5650571"/>
          </a:xfrm>
          <a:prstGeom prst="rect">
            <a:avLst/>
          </a:prstGeom>
        </p:spPr>
      </p:pic>
      <p:sp>
        <p:nvSpPr>
          <p:cNvPr id="2" name="TextBox 1">
            <a:extLst>
              <a:ext uri="{FF2B5EF4-FFF2-40B4-BE49-F238E27FC236}">
                <a16:creationId xmlns:a16="http://schemas.microsoft.com/office/drawing/2014/main" id="{C3E1FF21-A069-E7B3-E522-55CEC599E32E}"/>
              </a:ext>
            </a:extLst>
          </p:cNvPr>
          <p:cNvSpPr txBox="1"/>
          <p:nvPr/>
        </p:nvSpPr>
        <p:spPr>
          <a:xfrm>
            <a:off x="4825963" y="1373677"/>
            <a:ext cx="4343993" cy="4651655"/>
          </a:xfrm>
          <a:prstGeom prst="rect">
            <a:avLst/>
          </a:prstGeom>
          <a:noFill/>
        </p:spPr>
        <p:txBody>
          <a:bodyPr wrap="square" lIns="91440" tIns="45720" rIns="91440" bIns="45720" anchor="t">
            <a:spAutoFit/>
          </a:bodyPr>
          <a:lstStyle/>
          <a:p>
            <a:r>
              <a:rPr lang="en-GB" sz="3200" b="1">
                <a:solidFill>
                  <a:schemeClr val="bg1"/>
                </a:solidFill>
                <a:latin typeface="Arial"/>
                <a:ea typeface="Open Sans"/>
                <a:cs typeface="Open Sans"/>
              </a:rPr>
              <a:t>Blessing</a:t>
            </a:r>
          </a:p>
          <a:p>
            <a:pPr>
              <a:lnSpc>
                <a:spcPct val="150000"/>
              </a:lnSpc>
            </a:pPr>
            <a:r>
              <a:rPr lang="en-GB" sz="2000">
                <a:solidFill>
                  <a:schemeClr val="bg1"/>
                </a:solidFill>
                <a:latin typeface="Arial" panose="020B0604020202020204" pitchFamily="34" charset="0"/>
                <a:cs typeface="Arial" panose="020B0604020202020204" pitchFamily="34" charset="0"/>
              </a:rPr>
              <a:t>May Jesus, who is the way,</a:t>
            </a:r>
          </a:p>
          <a:p>
            <a:pPr>
              <a:lnSpc>
                <a:spcPct val="150000"/>
              </a:lnSpc>
            </a:pPr>
            <a:r>
              <a:rPr lang="en-GB" sz="2000">
                <a:solidFill>
                  <a:schemeClr val="bg1"/>
                </a:solidFill>
                <a:latin typeface="Arial" panose="020B0604020202020204" pitchFamily="34" charset="0"/>
                <a:cs typeface="Arial" panose="020B0604020202020204" pitchFamily="34" charset="0"/>
              </a:rPr>
              <a:t>guide you.</a:t>
            </a:r>
          </a:p>
          <a:p>
            <a:pPr>
              <a:lnSpc>
                <a:spcPct val="150000"/>
              </a:lnSpc>
            </a:pPr>
            <a:r>
              <a:rPr lang="en-GB" sz="2000">
                <a:solidFill>
                  <a:schemeClr val="bg1"/>
                </a:solidFill>
                <a:latin typeface="Arial" panose="020B0604020202020204" pitchFamily="34" charset="0"/>
                <a:cs typeface="Arial" panose="020B0604020202020204" pitchFamily="34" charset="0"/>
              </a:rPr>
              <a:t>May Jesus, who is the truth</a:t>
            </a:r>
          </a:p>
          <a:p>
            <a:pPr>
              <a:lnSpc>
                <a:spcPct val="150000"/>
              </a:lnSpc>
            </a:pPr>
            <a:r>
              <a:rPr lang="en-GB" sz="2000">
                <a:solidFill>
                  <a:schemeClr val="bg1"/>
                </a:solidFill>
                <a:latin typeface="Arial" panose="020B0604020202020204" pitchFamily="34" charset="0"/>
                <a:cs typeface="Arial" panose="020B0604020202020204" pitchFamily="34" charset="0"/>
              </a:rPr>
              <a:t>speak through you.</a:t>
            </a:r>
          </a:p>
          <a:p>
            <a:pPr>
              <a:lnSpc>
                <a:spcPct val="150000"/>
              </a:lnSpc>
            </a:pPr>
            <a:r>
              <a:rPr lang="en-GB" sz="2000">
                <a:solidFill>
                  <a:schemeClr val="bg1"/>
                </a:solidFill>
                <a:latin typeface="Arial" panose="020B0604020202020204" pitchFamily="34" charset="0"/>
                <a:cs typeface="Arial" panose="020B0604020202020204" pitchFamily="34" charset="0"/>
              </a:rPr>
              <a:t>May Jesus, who is the life,</a:t>
            </a:r>
          </a:p>
          <a:p>
            <a:pPr>
              <a:lnSpc>
                <a:spcPct val="150000"/>
              </a:lnSpc>
            </a:pPr>
            <a:r>
              <a:rPr lang="en-GB" sz="2000">
                <a:solidFill>
                  <a:schemeClr val="bg1"/>
                </a:solidFill>
                <a:latin typeface="Arial" panose="020B0604020202020204" pitchFamily="34" charset="0"/>
                <a:cs typeface="Arial" panose="020B0604020202020204" pitchFamily="34" charset="0"/>
              </a:rPr>
              <a:t>fill you with purpose.</a:t>
            </a:r>
          </a:p>
          <a:p>
            <a:pPr>
              <a:lnSpc>
                <a:spcPct val="150000"/>
              </a:lnSpc>
            </a:pPr>
            <a:r>
              <a:rPr lang="en-GB" sz="2000">
                <a:solidFill>
                  <a:schemeClr val="bg1"/>
                </a:solidFill>
                <a:latin typeface="Arial"/>
                <a:cs typeface="Arial"/>
              </a:rPr>
              <a:t>And may God’s blessing go with you,</a:t>
            </a:r>
            <a:endParaRPr lang="en-GB" sz="2000">
              <a:solidFill>
                <a:schemeClr val="bg1"/>
              </a:solidFill>
              <a:latin typeface="Arial" panose="020B0604020202020204" pitchFamily="34" charset="0"/>
              <a:cs typeface="Arial" panose="020B0604020202020204" pitchFamily="34" charset="0"/>
            </a:endParaRPr>
          </a:p>
          <a:p>
            <a:pPr>
              <a:lnSpc>
                <a:spcPct val="150000"/>
              </a:lnSpc>
            </a:pPr>
            <a:r>
              <a:rPr lang="en-GB" sz="2000">
                <a:solidFill>
                  <a:schemeClr val="bg1"/>
                </a:solidFill>
                <a:latin typeface="Arial" panose="020B0604020202020204" pitchFamily="34" charset="0"/>
                <a:cs typeface="Arial" panose="020B0604020202020204" pitchFamily="34" charset="0"/>
              </a:rPr>
              <a:t>today and always.</a:t>
            </a:r>
          </a:p>
          <a:p>
            <a:pPr>
              <a:lnSpc>
                <a:spcPct val="150000"/>
              </a:lnSpc>
            </a:pPr>
            <a:r>
              <a:rPr lang="en-GB" sz="2000" b="1">
                <a:solidFill>
                  <a:schemeClr val="bg1"/>
                </a:solidFill>
                <a:latin typeface="Arial" panose="020B0604020202020204" pitchFamily="34" charset="0"/>
                <a:cs typeface="Arial" panose="020B0604020202020204" pitchFamily="34" charset="0"/>
              </a:rPr>
              <a:t>Amen</a:t>
            </a:r>
            <a:r>
              <a:rPr lang="en-GB" sz="2000">
                <a:solidFill>
                  <a:schemeClr val="bg1"/>
                </a:solidFill>
                <a:latin typeface="Arial" panose="020B0604020202020204" pitchFamily="34" charset="0"/>
                <a:cs typeface="Arial" panose="020B0604020202020204" pitchFamily="34" charset="0"/>
              </a:rPr>
              <a:t>.</a:t>
            </a:r>
            <a:endParaRPr lang="en-GB" sz="2000" b="1">
              <a:solidFill>
                <a:schemeClr val="bg1"/>
              </a:solidFill>
              <a:latin typeface="Arial" panose="020B0604020202020204" pitchFamily="34" charset="0"/>
              <a:ea typeface="Open Sans"/>
              <a:cs typeface="Arial" panose="020B0604020202020204" pitchFamily="34" charset="0"/>
            </a:endParaRPr>
          </a:p>
        </p:txBody>
      </p:sp>
      <p:grpSp>
        <p:nvGrpSpPr>
          <p:cNvPr id="5" name="object 2">
            <a:extLst>
              <a:ext uri="{FF2B5EF4-FFF2-40B4-BE49-F238E27FC236}">
                <a16:creationId xmlns:a16="http://schemas.microsoft.com/office/drawing/2014/main" id="{794FC20D-0B08-017F-8B45-CAC8BC66E7C4}"/>
              </a:ext>
            </a:extLst>
          </p:cNvPr>
          <p:cNvGrpSpPr/>
          <p:nvPr/>
        </p:nvGrpSpPr>
        <p:grpSpPr>
          <a:xfrm>
            <a:off x="17950" y="5998466"/>
            <a:ext cx="9125741" cy="859552"/>
            <a:chOff x="17950" y="5998464"/>
            <a:chExt cx="13004997" cy="1224937"/>
          </a:xfrm>
        </p:grpSpPr>
        <p:sp>
          <p:nvSpPr>
            <p:cNvPr id="6" name="object 3">
              <a:extLst>
                <a:ext uri="{FF2B5EF4-FFF2-40B4-BE49-F238E27FC236}">
                  <a16:creationId xmlns:a16="http://schemas.microsoft.com/office/drawing/2014/main" id="{20F01F7D-4B9D-C648-6B8E-50230ED754D6}"/>
                </a:ext>
              </a:extLst>
            </p:cNvPr>
            <p:cNvSpPr/>
            <p:nvPr/>
          </p:nvSpPr>
          <p:spPr>
            <a:xfrm>
              <a:off x="17950" y="5998464"/>
              <a:ext cx="13004800" cy="1224915"/>
            </a:xfrm>
            <a:custGeom>
              <a:avLst/>
              <a:gdLst/>
              <a:ahLst/>
              <a:cxnLst/>
              <a:rect l="l" t="t" r="r" b="b"/>
              <a:pathLst>
                <a:path w="13004800" h="1224915">
                  <a:moveTo>
                    <a:pt x="7622603" y="0"/>
                  </a:moveTo>
                  <a:lnTo>
                    <a:pt x="0" y="428434"/>
                  </a:lnTo>
                  <a:lnTo>
                    <a:pt x="0" y="1224330"/>
                  </a:lnTo>
                  <a:lnTo>
                    <a:pt x="13004800" y="1224330"/>
                  </a:lnTo>
                  <a:lnTo>
                    <a:pt x="13004800" y="1201039"/>
                  </a:lnTo>
                  <a:lnTo>
                    <a:pt x="12996608" y="1168260"/>
                  </a:lnTo>
                  <a:lnTo>
                    <a:pt x="7658544" y="844740"/>
                  </a:lnTo>
                  <a:lnTo>
                    <a:pt x="7622603" y="0"/>
                  </a:lnTo>
                  <a:close/>
                </a:path>
              </a:pathLst>
            </a:custGeom>
            <a:solidFill>
              <a:srgbClr val="F02127"/>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7" name="object 4">
              <a:extLst>
                <a:ext uri="{FF2B5EF4-FFF2-40B4-BE49-F238E27FC236}">
                  <a16:creationId xmlns:a16="http://schemas.microsoft.com/office/drawing/2014/main" id="{208136FB-D62C-CB2C-CB9A-352AB5135C1C}"/>
                </a:ext>
              </a:extLst>
            </p:cNvPr>
            <p:cNvSpPr/>
            <p:nvPr/>
          </p:nvSpPr>
          <p:spPr>
            <a:xfrm>
              <a:off x="8888465" y="6916657"/>
              <a:ext cx="770890" cy="306705"/>
            </a:xfrm>
            <a:custGeom>
              <a:avLst/>
              <a:gdLst/>
              <a:ahLst/>
              <a:cxnLst/>
              <a:rect l="l" t="t" r="r" b="b"/>
              <a:pathLst>
                <a:path w="770890" h="306704">
                  <a:moveTo>
                    <a:pt x="0" y="0"/>
                  </a:moveTo>
                  <a:lnTo>
                    <a:pt x="3708" y="306133"/>
                  </a:lnTo>
                  <a:lnTo>
                    <a:pt x="770280" y="306133"/>
                  </a:lnTo>
                  <a:lnTo>
                    <a:pt x="759053" y="46012"/>
                  </a:lnTo>
                  <a:lnTo>
                    <a:pt x="0"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8" name="object 5">
              <a:extLst>
                <a:ext uri="{FF2B5EF4-FFF2-40B4-BE49-F238E27FC236}">
                  <a16:creationId xmlns:a16="http://schemas.microsoft.com/office/drawing/2014/main" id="{F72425DC-3A3C-C27B-4F53-779252A9A357}"/>
                </a:ext>
              </a:extLst>
            </p:cNvPr>
            <p:cNvSpPr/>
            <p:nvPr/>
          </p:nvSpPr>
          <p:spPr>
            <a:xfrm>
              <a:off x="8019676" y="6864015"/>
              <a:ext cx="786130" cy="358775"/>
            </a:xfrm>
            <a:custGeom>
              <a:avLst/>
              <a:gdLst/>
              <a:ahLst/>
              <a:cxnLst/>
              <a:rect l="l" t="t" r="r" b="b"/>
              <a:pathLst>
                <a:path w="786129" h="358775">
                  <a:moveTo>
                    <a:pt x="0" y="0"/>
                  </a:moveTo>
                  <a:lnTo>
                    <a:pt x="5194" y="358775"/>
                  </a:lnTo>
                  <a:lnTo>
                    <a:pt x="500303" y="358775"/>
                  </a:lnTo>
                  <a:lnTo>
                    <a:pt x="785850" y="161315"/>
                  </a:lnTo>
                  <a:lnTo>
                    <a:pt x="774750" y="46951"/>
                  </a:lnTo>
                  <a:lnTo>
                    <a:pt x="0"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9" name="object 6">
              <a:extLst>
                <a:ext uri="{FF2B5EF4-FFF2-40B4-BE49-F238E27FC236}">
                  <a16:creationId xmlns:a16="http://schemas.microsoft.com/office/drawing/2014/main" id="{52F9D3B5-7DA7-B7D8-330C-821E0C2AA204}"/>
                </a:ext>
              </a:extLst>
            </p:cNvPr>
            <p:cNvSpPr/>
            <p:nvPr/>
          </p:nvSpPr>
          <p:spPr>
            <a:xfrm>
              <a:off x="8743573" y="7186113"/>
              <a:ext cx="57150" cy="36830"/>
            </a:xfrm>
            <a:custGeom>
              <a:avLst/>
              <a:gdLst/>
              <a:ahLst/>
              <a:cxnLst/>
              <a:rect l="l" t="t" r="r" b="b"/>
              <a:pathLst>
                <a:path w="57150" h="36829">
                  <a:moveTo>
                    <a:pt x="56743" y="0"/>
                  </a:moveTo>
                  <a:lnTo>
                    <a:pt x="0" y="36677"/>
                  </a:lnTo>
                  <a:lnTo>
                    <a:pt x="54952" y="36677"/>
                  </a:lnTo>
                  <a:lnTo>
                    <a:pt x="56743" y="0"/>
                  </a:lnTo>
                  <a:close/>
                </a:path>
              </a:pathLst>
            </a:custGeom>
            <a:solidFill>
              <a:srgbClr val="EEA2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0" name="object 7">
              <a:extLst>
                <a:ext uri="{FF2B5EF4-FFF2-40B4-BE49-F238E27FC236}">
                  <a16:creationId xmlns:a16="http://schemas.microsoft.com/office/drawing/2014/main" id="{F833CDDD-C8B0-E944-51FC-A2E46E021267}"/>
                </a:ext>
              </a:extLst>
            </p:cNvPr>
            <p:cNvSpPr/>
            <p:nvPr/>
          </p:nvSpPr>
          <p:spPr>
            <a:xfrm>
              <a:off x="7315307" y="6338775"/>
              <a:ext cx="359410" cy="459105"/>
            </a:xfrm>
            <a:custGeom>
              <a:avLst/>
              <a:gdLst/>
              <a:ahLst/>
              <a:cxnLst/>
              <a:rect l="l" t="t" r="r" b="b"/>
              <a:pathLst>
                <a:path w="359409" h="459104">
                  <a:moveTo>
                    <a:pt x="0" y="0"/>
                  </a:moveTo>
                  <a:lnTo>
                    <a:pt x="14858" y="453504"/>
                  </a:lnTo>
                  <a:lnTo>
                    <a:pt x="359232" y="458508"/>
                  </a:lnTo>
                  <a:lnTo>
                    <a:pt x="339940" y="5168"/>
                  </a:lnTo>
                  <a:lnTo>
                    <a:pt x="0" y="0"/>
                  </a:lnTo>
                  <a:close/>
                </a:path>
              </a:pathLst>
            </a:custGeom>
            <a:solidFill>
              <a:srgbClr val="EEA3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1" name="object 8">
              <a:extLst>
                <a:ext uri="{FF2B5EF4-FFF2-40B4-BE49-F238E27FC236}">
                  <a16:creationId xmlns:a16="http://schemas.microsoft.com/office/drawing/2014/main" id="{6A3D10B4-7DAB-7AD6-E79C-02828F4E0322}"/>
                </a:ext>
              </a:extLst>
            </p:cNvPr>
            <p:cNvSpPr/>
            <p:nvPr/>
          </p:nvSpPr>
          <p:spPr>
            <a:xfrm>
              <a:off x="7303266" y="6877084"/>
              <a:ext cx="610235" cy="346075"/>
            </a:xfrm>
            <a:custGeom>
              <a:avLst/>
              <a:gdLst/>
              <a:ahLst/>
              <a:cxnLst/>
              <a:rect l="l" t="t" r="r" b="b"/>
              <a:pathLst>
                <a:path w="610234" h="346075">
                  <a:moveTo>
                    <a:pt x="3213" y="0"/>
                  </a:moveTo>
                  <a:lnTo>
                    <a:pt x="0" y="345706"/>
                  </a:lnTo>
                  <a:lnTo>
                    <a:pt x="610108" y="345706"/>
                  </a:lnTo>
                  <a:lnTo>
                    <a:pt x="608088" y="14465"/>
                  </a:lnTo>
                  <a:lnTo>
                    <a:pt x="3213"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2" name="object 9">
              <a:extLst>
                <a:ext uri="{FF2B5EF4-FFF2-40B4-BE49-F238E27FC236}">
                  <a16:creationId xmlns:a16="http://schemas.microsoft.com/office/drawing/2014/main" id="{CFA35E22-E377-47A5-21C5-1698201D053E}"/>
                </a:ext>
              </a:extLst>
            </p:cNvPr>
            <p:cNvSpPr/>
            <p:nvPr/>
          </p:nvSpPr>
          <p:spPr>
            <a:xfrm>
              <a:off x="6831452" y="6335670"/>
              <a:ext cx="405765" cy="887730"/>
            </a:xfrm>
            <a:custGeom>
              <a:avLst/>
              <a:gdLst/>
              <a:ahLst/>
              <a:cxnLst/>
              <a:rect l="l" t="t" r="r" b="b"/>
              <a:pathLst>
                <a:path w="405765" h="887729">
                  <a:moveTo>
                    <a:pt x="0" y="0"/>
                  </a:moveTo>
                  <a:lnTo>
                    <a:pt x="5397" y="887120"/>
                  </a:lnTo>
                  <a:lnTo>
                    <a:pt x="354025" y="887120"/>
                  </a:lnTo>
                  <a:lnTo>
                    <a:pt x="405269" y="9626"/>
                  </a:lnTo>
                  <a:lnTo>
                    <a:pt x="0"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3" name="object 10">
              <a:extLst>
                <a:ext uri="{FF2B5EF4-FFF2-40B4-BE49-F238E27FC236}">
                  <a16:creationId xmlns:a16="http://schemas.microsoft.com/office/drawing/2014/main" id="{C8E299AF-FCA7-F952-005B-E03CBC61359E}"/>
                </a:ext>
              </a:extLst>
            </p:cNvPr>
            <p:cNvSpPr/>
            <p:nvPr/>
          </p:nvSpPr>
          <p:spPr>
            <a:xfrm>
              <a:off x="5489891" y="6466752"/>
              <a:ext cx="1249045" cy="756285"/>
            </a:xfrm>
            <a:custGeom>
              <a:avLst/>
              <a:gdLst/>
              <a:ahLst/>
              <a:cxnLst/>
              <a:rect l="l" t="t" r="r" b="b"/>
              <a:pathLst>
                <a:path w="1249045" h="756284">
                  <a:moveTo>
                    <a:pt x="671055" y="0"/>
                  </a:moveTo>
                  <a:lnTo>
                    <a:pt x="0" y="40360"/>
                  </a:lnTo>
                  <a:lnTo>
                    <a:pt x="60794" y="756043"/>
                  </a:lnTo>
                  <a:lnTo>
                    <a:pt x="1247749" y="756043"/>
                  </a:lnTo>
                  <a:lnTo>
                    <a:pt x="1248486" y="474256"/>
                  </a:lnTo>
                  <a:lnTo>
                    <a:pt x="734555" y="495541"/>
                  </a:lnTo>
                  <a:lnTo>
                    <a:pt x="671055" y="0"/>
                  </a:lnTo>
                  <a:close/>
                </a:path>
              </a:pathLst>
            </a:custGeom>
            <a:solidFill>
              <a:srgbClr val="EEA3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4" name="object 11">
              <a:extLst>
                <a:ext uri="{FF2B5EF4-FFF2-40B4-BE49-F238E27FC236}">
                  <a16:creationId xmlns:a16="http://schemas.microsoft.com/office/drawing/2014/main" id="{89F31FDE-C689-5CC7-E7E2-56EC1EC9825C}"/>
                </a:ext>
              </a:extLst>
            </p:cNvPr>
            <p:cNvSpPr/>
            <p:nvPr/>
          </p:nvSpPr>
          <p:spPr>
            <a:xfrm>
              <a:off x="4646768" y="6477545"/>
              <a:ext cx="361950" cy="745490"/>
            </a:xfrm>
            <a:custGeom>
              <a:avLst/>
              <a:gdLst/>
              <a:ahLst/>
              <a:cxnLst/>
              <a:rect l="l" t="t" r="r" b="b"/>
              <a:pathLst>
                <a:path w="361950" h="745490">
                  <a:moveTo>
                    <a:pt x="344995" y="0"/>
                  </a:moveTo>
                  <a:lnTo>
                    <a:pt x="0" y="13690"/>
                  </a:lnTo>
                  <a:lnTo>
                    <a:pt x="17526" y="745248"/>
                  </a:lnTo>
                  <a:lnTo>
                    <a:pt x="361365" y="745248"/>
                  </a:lnTo>
                  <a:lnTo>
                    <a:pt x="344995" y="0"/>
                  </a:lnTo>
                  <a:close/>
                </a:path>
              </a:pathLst>
            </a:custGeom>
            <a:solidFill>
              <a:srgbClr val="EEA2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5" name="object 12">
              <a:extLst>
                <a:ext uri="{FF2B5EF4-FFF2-40B4-BE49-F238E27FC236}">
                  <a16:creationId xmlns:a16="http://schemas.microsoft.com/office/drawing/2014/main" id="{832A0D5D-F3D0-4718-13A6-13DCE05639F9}"/>
                </a:ext>
              </a:extLst>
            </p:cNvPr>
            <p:cNvSpPr/>
            <p:nvPr/>
          </p:nvSpPr>
          <p:spPr>
            <a:xfrm>
              <a:off x="5069772" y="6910346"/>
              <a:ext cx="384175" cy="313055"/>
            </a:xfrm>
            <a:custGeom>
              <a:avLst/>
              <a:gdLst/>
              <a:ahLst/>
              <a:cxnLst/>
              <a:rect l="l" t="t" r="r" b="b"/>
              <a:pathLst>
                <a:path w="384175" h="313054">
                  <a:moveTo>
                    <a:pt x="376707" y="0"/>
                  </a:moveTo>
                  <a:lnTo>
                    <a:pt x="12890" y="7708"/>
                  </a:lnTo>
                  <a:lnTo>
                    <a:pt x="0" y="312445"/>
                  </a:lnTo>
                  <a:lnTo>
                    <a:pt x="383730" y="312445"/>
                  </a:lnTo>
                  <a:lnTo>
                    <a:pt x="376707"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6" name="object 13">
              <a:extLst>
                <a:ext uri="{FF2B5EF4-FFF2-40B4-BE49-F238E27FC236}">
                  <a16:creationId xmlns:a16="http://schemas.microsoft.com/office/drawing/2014/main" id="{8D3CACAA-5947-A5EC-3F60-BD593AD9F8F6}"/>
                </a:ext>
              </a:extLst>
            </p:cNvPr>
            <p:cNvSpPr/>
            <p:nvPr/>
          </p:nvSpPr>
          <p:spPr>
            <a:xfrm>
              <a:off x="5054659" y="6475041"/>
              <a:ext cx="380365" cy="372110"/>
            </a:xfrm>
            <a:custGeom>
              <a:avLst/>
              <a:gdLst/>
              <a:ahLst/>
              <a:cxnLst/>
              <a:rect l="l" t="t" r="r" b="b"/>
              <a:pathLst>
                <a:path w="380364" h="372109">
                  <a:moveTo>
                    <a:pt x="350570" y="0"/>
                  </a:moveTo>
                  <a:lnTo>
                    <a:pt x="14287" y="2044"/>
                  </a:lnTo>
                  <a:lnTo>
                    <a:pt x="0" y="371513"/>
                  </a:lnTo>
                  <a:lnTo>
                    <a:pt x="380352" y="363677"/>
                  </a:lnTo>
                  <a:lnTo>
                    <a:pt x="350570"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7" name="object 14">
              <a:extLst>
                <a:ext uri="{FF2B5EF4-FFF2-40B4-BE49-F238E27FC236}">
                  <a16:creationId xmlns:a16="http://schemas.microsoft.com/office/drawing/2014/main" id="{65287804-F391-C12F-D959-E51DEAA364C7}"/>
                </a:ext>
              </a:extLst>
            </p:cNvPr>
            <p:cNvSpPr/>
            <p:nvPr/>
          </p:nvSpPr>
          <p:spPr>
            <a:xfrm>
              <a:off x="6265524" y="5998472"/>
              <a:ext cx="1386840" cy="869950"/>
            </a:xfrm>
            <a:custGeom>
              <a:avLst/>
              <a:gdLst/>
              <a:ahLst/>
              <a:cxnLst/>
              <a:rect l="l" t="t" r="r" b="b"/>
              <a:pathLst>
                <a:path w="1386840" h="869950">
                  <a:moveTo>
                    <a:pt x="493268" y="832700"/>
                  </a:moveTo>
                  <a:lnTo>
                    <a:pt x="397256" y="371271"/>
                  </a:lnTo>
                  <a:lnTo>
                    <a:pt x="0" y="415480"/>
                  </a:lnTo>
                  <a:lnTo>
                    <a:pt x="68389" y="869480"/>
                  </a:lnTo>
                  <a:lnTo>
                    <a:pt x="493268" y="832700"/>
                  </a:lnTo>
                  <a:close/>
                </a:path>
                <a:path w="1386840" h="869950">
                  <a:moveTo>
                    <a:pt x="1386649" y="273367"/>
                  </a:moveTo>
                  <a:lnTo>
                    <a:pt x="1375016" y="0"/>
                  </a:lnTo>
                  <a:lnTo>
                    <a:pt x="571258" y="45173"/>
                  </a:lnTo>
                  <a:lnTo>
                    <a:pt x="589584" y="246354"/>
                  </a:lnTo>
                  <a:lnTo>
                    <a:pt x="1386649" y="273367"/>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8" name="object 15">
              <a:extLst>
                <a:ext uri="{FF2B5EF4-FFF2-40B4-BE49-F238E27FC236}">
                  <a16:creationId xmlns:a16="http://schemas.microsoft.com/office/drawing/2014/main" id="{FDAB3DE7-AE16-754C-4BA9-F9F1F9DAFBB5}"/>
                </a:ext>
              </a:extLst>
            </p:cNvPr>
            <p:cNvSpPr/>
            <p:nvPr/>
          </p:nvSpPr>
          <p:spPr>
            <a:xfrm>
              <a:off x="6191181" y="6049092"/>
              <a:ext cx="561340" cy="241935"/>
            </a:xfrm>
            <a:custGeom>
              <a:avLst/>
              <a:gdLst/>
              <a:ahLst/>
              <a:cxnLst/>
              <a:rect l="l" t="t" r="r" b="b"/>
              <a:pathLst>
                <a:path w="561340" h="241934">
                  <a:moveTo>
                    <a:pt x="548690" y="0"/>
                  </a:moveTo>
                  <a:lnTo>
                    <a:pt x="0" y="30835"/>
                  </a:lnTo>
                  <a:lnTo>
                    <a:pt x="29184" y="241896"/>
                  </a:lnTo>
                  <a:lnTo>
                    <a:pt x="561111" y="196341"/>
                  </a:lnTo>
                  <a:lnTo>
                    <a:pt x="548690" y="0"/>
                  </a:lnTo>
                  <a:close/>
                </a:path>
              </a:pathLst>
            </a:custGeom>
            <a:solidFill>
              <a:srgbClr val="EEA2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9" name="object 16">
              <a:extLst>
                <a:ext uri="{FF2B5EF4-FFF2-40B4-BE49-F238E27FC236}">
                  <a16:creationId xmlns:a16="http://schemas.microsoft.com/office/drawing/2014/main" id="{FC2AFEAC-64A2-828E-C080-6F52EF54F725}"/>
                </a:ext>
              </a:extLst>
            </p:cNvPr>
            <p:cNvSpPr/>
            <p:nvPr/>
          </p:nvSpPr>
          <p:spPr>
            <a:xfrm>
              <a:off x="5448806" y="6084341"/>
              <a:ext cx="693420" cy="302260"/>
            </a:xfrm>
            <a:custGeom>
              <a:avLst/>
              <a:gdLst/>
              <a:ahLst/>
              <a:cxnLst/>
              <a:rect l="l" t="t" r="r" b="b"/>
              <a:pathLst>
                <a:path w="693420" h="302259">
                  <a:moveTo>
                    <a:pt x="663956" y="0"/>
                  </a:moveTo>
                  <a:lnTo>
                    <a:pt x="0" y="37312"/>
                  </a:lnTo>
                  <a:lnTo>
                    <a:pt x="22212" y="301929"/>
                  </a:lnTo>
                  <a:lnTo>
                    <a:pt x="693115" y="237375"/>
                  </a:lnTo>
                  <a:lnTo>
                    <a:pt x="663956"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20" name="object 17">
              <a:extLst>
                <a:ext uri="{FF2B5EF4-FFF2-40B4-BE49-F238E27FC236}">
                  <a16:creationId xmlns:a16="http://schemas.microsoft.com/office/drawing/2014/main" id="{8A47ED6E-AA65-E329-730C-D60DAA433D43}"/>
                </a:ext>
              </a:extLst>
            </p:cNvPr>
            <p:cNvSpPr/>
            <p:nvPr/>
          </p:nvSpPr>
          <p:spPr>
            <a:xfrm>
              <a:off x="4654938" y="6127458"/>
              <a:ext cx="711835" cy="271145"/>
            </a:xfrm>
            <a:custGeom>
              <a:avLst/>
              <a:gdLst/>
              <a:ahLst/>
              <a:cxnLst/>
              <a:rect l="l" t="t" r="r" b="b"/>
              <a:pathLst>
                <a:path w="711835" h="271145">
                  <a:moveTo>
                    <a:pt x="690524" y="0"/>
                  </a:moveTo>
                  <a:lnTo>
                    <a:pt x="3441" y="38620"/>
                  </a:lnTo>
                  <a:lnTo>
                    <a:pt x="0" y="263918"/>
                  </a:lnTo>
                  <a:lnTo>
                    <a:pt x="711238" y="270636"/>
                  </a:lnTo>
                  <a:lnTo>
                    <a:pt x="690524"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21" name="object 18">
              <a:extLst>
                <a:ext uri="{FF2B5EF4-FFF2-40B4-BE49-F238E27FC236}">
                  <a16:creationId xmlns:a16="http://schemas.microsoft.com/office/drawing/2014/main" id="{4DFC48B5-88A6-898B-38F8-F87BBC94E495}"/>
                </a:ext>
              </a:extLst>
            </p:cNvPr>
            <p:cNvSpPr/>
            <p:nvPr/>
          </p:nvSpPr>
          <p:spPr>
            <a:xfrm>
              <a:off x="3254183" y="6394773"/>
              <a:ext cx="1336040" cy="828040"/>
            </a:xfrm>
            <a:custGeom>
              <a:avLst/>
              <a:gdLst/>
              <a:ahLst/>
              <a:cxnLst/>
              <a:rect l="l" t="t" r="r" b="b"/>
              <a:pathLst>
                <a:path w="1336039" h="828040">
                  <a:moveTo>
                    <a:pt x="1331671" y="0"/>
                  </a:moveTo>
                  <a:lnTo>
                    <a:pt x="0" y="104863"/>
                  </a:lnTo>
                  <a:lnTo>
                    <a:pt x="61836" y="828014"/>
                  </a:lnTo>
                  <a:lnTo>
                    <a:pt x="775741" y="828014"/>
                  </a:lnTo>
                  <a:lnTo>
                    <a:pt x="771906" y="735190"/>
                  </a:lnTo>
                  <a:lnTo>
                    <a:pt x="1335760" y="671004"/>
                  </a:lnTo>
                  <a:lnTo>
                    <a:pt x="1331671"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22" name="object 19">
              <a:extLst>
                <a:ext uri="{FF2B5EF4-FFF2-40B4-BE49-F238E27FC236}">
                  <a16:creationId xmlns:a16="http://schemas.microsoft.com/office/drawing/2014/main" id="{1D2B6EB5-B6FC-8B10-EF9C-2A0C81F0C0EC}"/>
                </a:ext>
              </a:extLst>
            </p:cNvPr>
            <p:cNvSpPr/>
            <p:nvPr/>
          </p:nvSpPr>
          <p:spPr>
            <a:xfrm>
              <a:off x="3141410" y="6223604"/>
              <a:ext cx="501650" cy="211454"/>
            </a:xfrm>
            <a:custGeom>
              <a:avLst/>
              <a:gdLst/>
              <a:ahLst/>
              <a:cxnLst/>
              <a:rect l="l" t="t" r="r" b="b"/>
              <a:pathLst>
                <a:path w="501650" h="211454">
                  <a:moveTo>
                    <a:pt x="493598" y="0"/>
                  </a:moveTo>
                  <a:lnTo>
                    <a:pt x="0" y="27736"/>
                  </a:lnTo>
                  <a:lnTo>
                    <a:pt x="44018" y="211010"/>
                  </a:lnTo>
                  <a:lnTo>
                    <a:pt x="501408" y="175145"/>
                  </a:lnTo>
                  <a:lnTo>
                    <a:pt x="493598" y="0"/>
                  </a:lnTo>
                  <a:close/>
                </a:path>
              </a:pathLst>
            </a:custGeom>
            <a:solidFill>
              <a:srgbClr val="EEA3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23" name="object 20">
              <a:extLst>
                <a:ext uri="{FF2B5EF4-FFF2-40B4-BE49-F238E27FC236}">
                  <a16:creationId xmlns:a16="http://schemas.microsoft.com/office/drawing/2014/main" id="{FC2B197A-6BFC-0B2E-B9E9-17AFA701D039}"/>
                </a:ext>
              </a:extLst>
            </p:cNvPr>
            <p:cNvSpPr/>
            <p:nvPr/>
          </p:nvSpPr>
          <p:spPr>
            <a:xfrm>
              <a:off x="3736887" y="6198886"/>
              <a:ext cx="341630" cy="161290"/>
            </a:xfrm>
            <a:custGeom>
              <a:avLst/>
              <a:gdLst/>
              <a:ahLst/>
              <a:cxnLst/>
              <a:rect l="l" t="t" r="r" b="b"/>
              <a:pathLst>
                <a:path w="341629" h="161290">
                  <a:moveTo>
                    <a:pt x="337908" y="0"/>
                  </a:moveTo>
                  <a:lnTo>
                    <a:pt x="0" y="18986"/>
                  </a:lnTo>
                  <a:lnTo>
                    <a:pt x="4914" y="160680"/>
                  </a:lnTo>
                  <a:lnTo>
                    <a:pt x="341160" y="153123"/>
                  </a:lnTo>
                  <a:lnTo>
                    <a:pt x="337908"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24" name="object 21">
              <a:extLst>
                <a:ext uri="{FF2B5EF4-FFF2-40B4-BE49-F238E27FC236}">
                  <a16:creationId xmlns:a16="http://schemas.microsoft.com/office/drawing/2014/main" id="{54D536C9-8BE8-8D91-20D2-1415D3574435}"/>
                </a:ext>
              </a:extLst>
            </p:cNvPr>
            <p:cNvSpPr/>
            <p:nvPr/>
          </p:nvSpPr>
          <p:spPr>
            <a:xfrm>
              <a:off x="1702719" y="6170240"/>
              <a:ext cx="2910205" cy="1052830"/>
            </a:xfrm>
            <a:custGeom>
              <a:avLst/>
              <a:gdLst/>
              <a:ahLst/>
              <a:cxnLst/>
              <a:rect l="l" t="t" r="r" b="b"/>
              <a:pathLst>
                <a:path w="2910204" h="1052829">
                  <a:moveTo>
                    <a:pt x="1501279" y="1052550"/>
                  </a:moveTo>
                  <a:lnTo>
                    <a:pt x="1455470" y="412584"/>
                  </a:lnTo>
                  <a:lnTo>
                    <a:pt x="0" y="1052550"/>
                  </a:lnTo>
                  <a:lnTo>
                    <a:pt x="1501279" y="1052550"/>
                  </a:lnTo>
                  <a:close/>
                </a:path>
                <a:path w="2910204" h="1052829">
                  <a:moveTo>
                    <a:pt x="2882633" y="140093"/>
                  </a:moveTo>
                  <a:lnTo>
                    <a:pt x="2881782" y="0"/>
                  </a:lnTo>
                  <a:lnTo>
                    <a:pt x="2443937" y="24612"/>
                  </a:lnTo>
                  <a:lnTo>
                    <a:pt x="2446934" y="170319"/>
                  </a:lnTo>
                  <a:lnTo>
                    <a:pt x="2882633" y="140093"/>
                  </a:lnTo>
                  <a:close/>
                </a:path>
                <a:path w="2910204" h="1052829">
                  <a:moveTo>
                    <a:pt x="2909925" y="1052550"/>
                  </a:moveTo>
                  <a:lnTo>
                    <a:pt x="2904121" y="1011034"/>
                  </a:lnTo>
                  <a:lnTo>
                    <a:pt x="2429980" y="1008405"/>
                  </a:lnTo>
                  <a:lnTo>
                    <a:pt x="2432850" y="1052550"/>
                  </a:lnTo>
                  <a:lnTo>
                    <a:pt x="2909925" y="105255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25" name="object 22">
              <a:extLst>
                <a:ext uri="{FF2B5EF4-FFF2-40B4-BE49-F238E27FC236}">
                  <a16:creationId xmlns:a16="http://schemas.microsoft.com/office/drawing/2014/main" id="{1E12DE3E-2560-0125-4639-388E4D52BDF8}"/>
                </a:ext>
              </a:extLst>
            </p:cNvPr>
            <p:cNvSpPr/>
            <p:nvPr/>
          </p:nvSpPr>
          <p:spPr>
            <a:xfrm>
              <a:off x="1316256" y="6332010"/>
              <a:ext cx="1193800" cy="890905"/>
            </a:xfrm>
            <a:custGeom>
              <a:avLst/>
              <a:gdLst/>
              <a:ahLst/>
              <a:cxnLst/>
              <a:rect l="l" t="t" r="r" b="b"/>
              <a:pathLst>
                <a:path w="1193800" h="890904">
                  <a:moveTo>
                    <a:pt x="1091603" y="0"/>
                  </a:moveTo>
                  <a:lnTo>
                    <a:pt x="372884" y="306844"/>
                  </a:lnTo>
                  <a:lnTo>
                    <a:pt x="339928" y="2806"/>
                  </a:lnTo>
                  <a:lnTo>
                    <a:pt x="0" y="21920"/>
                  </a:lnTo>
                  <a:lnTo>
                    <a:pt x="49060" y="890778"/>
                  </a:lnTo>
                  <a:lnTo>
                    <a:pt x="122758" y="890778"/>
                  </a:lnTo>
                  <a:lnTo>
                    <a:pt x="1193393" y="427964"/>
                  </a:lnTo>
                  <a:lnTo>
                    <a:pt x="1091603"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26" name="object 23">
              <a:extLst>
                <a:ext uri="{FF2B5EF4-FFF2-40B4-BE49-F238E27FC236}">
                  <a16:creationId xmlns:a16="http://schemas.microsoft.com/office/drawing/2014/main" id="{22CD35C6-50F6-BCDD-0815-5E0C57CC67F3}"/>
                </a:ext>
              </a:extLst>
            </p:cNvPr>
            <p:cNvSpPr/>
            <p:nvPr/>
          </p:nvSpPr>
          <p:spPr>
            <a:xfrm>
              <a:off x="1768319" y="6301566"/>
              <a:ext cx="479425" cy="207010"/>
            </a:xfrm>
            <a:custGeom>
              <a:avLst/>
              <a:gdLst/>
              <a:ahLst/>
              <a:cxnLst/>
              <a:rect l="l" t="t" r="r" b="b"/>
              <a:pathLst>
                <a:path w="479425" h="207009">
                  <a:moveTo>
                    <a:pt x="479386" y="0"/>
                  </a:moveTo>
                  <a:lnTo>
                    <a:pt x="0" y="26949"/>
                  </a:lnTo>
                  <a:lnTo>
                    <a:pt x="39128" y="206933"/>
                  </a:lnTo>
                  <a:lnTo>
                    <a:pt x="479386" y="0"/>
                  </a:lnTo>
                  <a:close/>
                </a:path>
              </a:pathLst>
            </a:custGeom>
            <a:solidFill>
              <a:srgbClr val="EEA2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27" name="object 24">
              <a:extLst>
                <a:ext uri="{FF2B5EF4-FFF2-40B4-BE49-F238E27FC236}">
                  <a16:creationId xmlns:a16="http://schemas.microsoft.com/office/drawing/2014/main" id="{D99B5E6F-6BA5-D382-6D03-E1C8670A60A4}"/>
                </a:ext>
              </a:extLst>
            </p:cNvPr>
            <p:cNvSpPr/>
            <p:nvPr/>
          </p:nvSpPr>
          <p:spPr>
            <a:xfrm>
              <a:off x="2497086" y="6254256"/>
              <a:ext cx="640080" cy="470534"/>
            </a:xfrm>
            <a:custGeom>
              <a:avLst/>
              <a:gdLst/>
              <a:ahLst/>
              <a:cxnLst/>
              <a:rect l="l" t="t" r="r" b="b"/>
              <a:pathLst>
                <a:path w="640080" h="470534">
                  <a:moveTo>
                    <a:pt x="592505" y="0"/>
                  </a:moveTo>
                  <a:lnTo>
                    <a:pt x="0" y="33299"/>
                  </a:lnTo>
                  <a:lnTo>
                    <a:pt x="117436" y="470052"/>
                  </a:lnTo>
                  <a:lnTo>
                    <a:pt x="639572" y="246164"/>
                  </a:lnTo>
                  <a:lnTo>
                    <a:pt x="592505"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28" name="object 25">
              <a:extLst>
                <a:ext uri="{FF2B5EF4-FFF2-40B4-BE49-F238E27FC236}">
                  <a16:creationId xmlns:a16="http://schemas.microsoft.com/office/drawing/2014/main" id="{550AE4B3-C4DE-5E20-9F06-9726D1563D3F}"/>
                </a:ext>
              </a:extLst>
            </p:cNvPr>
            <p:cNvSpPr/>
            <p:nvPr/>
          </p:nvSpPr>
          <p:spPr>
            <a:xfrm>
              <a:off x="508297" y="7027921"/>
              <a:ext cx="210820" cy="194945"/>
            </a:xfrm>
            <a:custGeom>
              <a:avLst/>
              <a:gdLst/>
              <a:ahLst/>
              <a:cxnLst/>
              <a:rect l="l" t="t" r="r" b="b"/>
              <a:pathLst>
                <a:path w="210820" h="194945">
                  <a:moveTo>
                    <a:pt x="203200" y="0"/>
                  </a:moveTo>
                  <a:lnTo>
                    <a:pt x="0" y="194868"/>
                  </a:lnTo>
                  <a:lnTo>
                    <a:pt x="210235" y="194868"/>
                  </a:lnTo>
                  <a:lnTo>
                    <a:pt x="203200" y="0"/>
                  </a:lnTo>
                  <a:close/>
                </a:path>
              </a:pathLst>
            </a:custGeom>
            <a:solidFill>
              <a:srgbClr val="F02127"/>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29" name="object 26">
              <a:extLst>
                <a:ext uri="{FF2B5EF4-FFF2-40B4-BE49-F238E27FC236}">
                  <a16:creationId xmlns:a16="http://schemas.microsoft.com/office/drawing/2014/main" id="{2A6959B1-A3D8-4C34-6714-9247E321F666}"/>
                </a:ext>
              </a:extLst>
            </p:cNvPr>
            <p:cNvSpPr/>
            <p:nvPr/>
          </p:nvSpPr>
          <p:spPr>
            <a:xfrm>
              <a:off x="17953" y="6365757"/>
              <a:ext cx="1179830" cy="857250"/>
            </a:xfrm>
            <a:custGeom>
              <a:avLst/>
              <a:gdLst/>
              <a:ahLst/>
              <a:cxnLst/>
              <a:rect l="l" t="t" r="r" b="b"/>
              <a:pathLst>
                <a:path w="1179830" h="857250">
                  <a:moveTo>
                    <a:pt x="1179398" y="0"/>
                  </a:moveTo>
                  <a:lnTo>
                    <a:pt x="989266" y="5537"/>
                  </a:lnTo>
                  <a:lnTo>
                    <a:pt x="0" y="61137"/>
                  </a:lnTo>
                  <a:lnTo>
                    <a:pt x="0" y="857034"/>
                  </a:lnTo>
                  <a:lnTo>
                    <a:pt x="349973" y="857034"/>
                  </a:lnTo>
                  <a:lnTo>
                    <a:pt x="1179398"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30" name="object 27">
              <a:extLst>
                <a:ext uri="{FF2B5EF4-FFF2-40B4-BE49-F238E27FC236}">
                  <a16:creationId xmlns:a16="http://schemas.microsoft.com/office/drawing/2014/main" id="{BC3401BD-BAAF-3D3E-D7BB-32C0357CFA17}"/>
                </a:ext>
              </a:extLst>
            </p:cNvPr>
            <p:cNvSpPr/>
            <p:nvPr/>
          </p:nvSpPr>
          <p:spPr>
            <a:xfrm>
              <a:off x="790789" y="6512243"/>
              <a:ext cx="472440" cy="710565"/>
            </a:xfrm>
            <a:custGeom>
              <a:avLst/>
              <a:gdLst/>
              <a:ahLst/>
              <a:cxnLst/>
              <a:rect l="l" t="t" r="r" b="b"/>
              <a:pathLst>
                <a:path w="472440" h="710565">
                  <a:moveTo>
                    <a:pt x="428091" y="0"/>
                  </a:moveTo>
                  <a:lnTo>
                    <a:pt x="0" y="444868"/>
                  </a:lnTo>
                  <a:lnTo>
                    <a:pt x="13792" y="710552"/>
                  </a:lnTo>
                  <a:lnTo>
                    <a:pt x="472211" y="710552"/>
                  </a:lnTo>
                  <a:lnTo>
                    <a:pt x="428091"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31" name="object 28">
              <a:extLst>
                <a:ext uri="{FF2B5EF4-FFF2-40B4-BE49-F238E27FC236}">
                  <a16:creationId xmlns:a16="http://schemas.microsoft.com/office/drawing/2014/main" id="{C23F70F0-7CFA-7D58-8876-FB2B58D000FB}"/>
                </a:ext>
              </a:extLst>
            </p:cNvPr>
            <p:cNvSpPr/>
            <p:nvPr/>
          </p:nvSpPr>
          <p:spPr>
            <a:xfrm>
              <a:off x="12551777" y="7164307"/>
              <a:ext cx="471170" cy="59055"/>
            </a:xfrm>
            <a:custGeom>
              <a:avLst/>
              <a:gdLst/>
              <a:ahLst/>
              <a:cxnLst/>
              <a:rect l="l" t="t" r="r" b="b"/>
              <a:pathLst>
                <a:path w="471169" h="59054">
                  <a:moveTo>
                    <a:pt x="422871" y="0"/>
                  </a:moveTo>
                  <a:lnTo>
                    <a:pt x="0" y="58483"/>
                  </a:lnTo>
                  <a:lnTo>
                    <a:pt x="470979" y="58483"/>
                  </a:lnTo>
                  <a:lnTo>
                    <a:pt x="470979" y="35204"/>
                  </a:lnTo>
                  <a:lnTo>
                    <a:pt x="462775" y="2413"/>
                  </a:lnTo>
                  <a:lnTo>
                    <a:pt x="422871" y="0"/>
                  </a:lnTo>
                  <a:close/>
                </a:path>
              </a:pathLst>
            </a:custGeom>
            <a:solidFill>
              <a:srgbClr val="EEA2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32" name="object 29">
              <a:extLst>
                <a:ext uri="{FF2B5EF4-FFF2-40B4-BE49-F238E27FC236}">
                  <a16:creationId xmlns:a16="http://schemas.microsoft.com/office/drawing/2014/main" id="{ADA550C7-51F6-8E81-1D22-38C8C5A47A15}"/>
                </a:ext>
              </a:extLst>
            </p:cNvPr>
            <p:cNvSpPr/>
            <p:nvPr/>
          </p:nvSpPr>
          <p:spPr>
            <a:xfrm>
              <a:off x="12446948" y="7132331"/>
              <a:ext cx="105410" cy="22225"/>
            </a:xfrm>
            <a:custGeom>
              <a:avLst/>
              <a:gdLst/>
              <a:ahLst/>
              <a:cxnLst/>
              <a:rect l="l" t="t" r="r" b="b"/>
              <a:pathLst>
                <a:path w="105409" h="22225">
                  <a:moveTo>
                    <a:pt x="0" y="0"/>
                  </a:moveTo>
                  <a:lnTo>
                    <a:pt x="2120" y="21970"/>
                  </a:lnTo>
                  <a:lnTo>
                    <a:pt x="105054" y="6362"/>
                  </a:lnTo>
                  <a:lnTo>
                    <a:pt x="0"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33" name="object 30">
              <a:extLst>
                <a:ext uri="{FF2B5EF4-FFF2-40B4-BE49-F238E27FC236}">
                  <a16:creationId xmlns:a16="http://schemas.microsoft.com/office/drawing/2014/main" id="{9B1208CB-2E8F-A067-B820-C1167BE87101}"/>
                </a:ext>
              </a:extLst>
            </p:cNvPr>
            <p:cNvSpPr/>
            <p:nvPr/>
          </p:nvSpPr>
          <p:spPr>
            <a:xfrm>
              <a:off x="11019762" y="7045828"/>
              <a:ext cx="1284605" cy="177165"/>
            </a:xfrm>
            <a:custGeom>
              <a:avLst/>
              <a:gdLst/>
              <a:ahLst/>
              <a:cxnLst/>
              <a:rect l="l" t="t" r="r" b="b"/>
              <a:pathLst>
                <a:path w="1284604" h="177165">
                  <a:moveTo>
                    <a:pt x="0" y="0"/>
                  </a:moveTo>
                  <a:lnTo>
                    <a:pt x="15125" y="176961"/>
                  </a:lnTo>
                  <a:lnTo>
                    <a:pt x="898283" y="176961"/>
                  </a:lnTo>
                  <a:lnTo>
                    <a:pt x="1284274" y="127507"/>
                  </a:lnTo>
                  <a:lnTo>
                    <a:pt x="1281277" y="77660"/>
                  </a:lnTo>
                  <a:lnTo>
                    <a:pt x="0" y="0"/>
                  </a:lnTo>
                  <a:close/>
                </a:path>
              </a:pathLst>
            </a:custGeom>
            <a:solidFill>
              <a:srgbClr val="EEA3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34" name="object 31">
              <a:extLst>
                <a:ext uri="{FF2B5EF4-FFF2-40B4-BE49-F238E27FC236}">
                  <a16:creationId xmlns:a16="http://schemas.microsoft.com/office/drawing/2014/main" id="{11FECF10-48E4-33C0-C3ED-688D3558C262}"/>
                </a:ext>
              </a:extLst>
            </p:cNvPr>
            <p:cNvSpPr/>
            <p:nvPr/>
          </p:nvSpPr>
          <p:spPr>
            <a:xfrm>
              <a:off x="10137399" y="6992349"/>
              <a:ext cx="788035" cy="230504"/>
            </a:xfrm>
            <a:custGeom>
              <a:avLst/>
              <a:gdLst/>
              <a:ahLst/>
              <a:cxnLst/>
              <a:rect l="l" t="t" r="r" b="b"/>
              <a:pathLst>
                <a:path w="788034" h="230504">
                  <a:moveTo>
                    <a:pt x="357200" y="230441"/>
                  </a:moveTo>
                  <a:lnTo>
                    <a:pt x="323354" y="19608"/>
                  </a:lnTo>
                  <a:lnTo>
                    <a:pt x="0" y="0"/>
                  </a:lnTo>
                  <a:lnTo>
                    <a:pt x="21818" y="230441"/>
                  </a:lnTo>
                  <a:lnTo>
                    <a:pt x="357200" y="230441"/>
                  </a:lnTo>
                  <a:close/>
                </a:path>
                <a:path w="788034" h="230504">
                  <a:moveTo>
                    <a:pt x="787476" y="230441"/>
                  </a:moveTo>
                  <a:lnTo>
                    <a:pt x="770356" y="46697"/>
                  </a:lnTo>
                  <a:lnTo>
                    <a:pt x="422821" y="25641"/>
                  </a:lnTo>
                  <a:lnTo>
                    <a:pt x="442328" y="230441"/>
                  </a:lnTo>
                  <a:lnTo>
                    <a:pt x="787476" y="230441"/>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35" name="object 32">
              <a:extLst>
                <a:ext uri="{FF2B5EF4-FFF2-40B4-BE49-F238E27FC236}">
                  <a16:creationId xmlns:a16="http://schemas.microsoft.com/office/drawing/2014/main" id="{92876AFA-46F1-2160-161B-5CDBE863E082}"/>
                </a:ext>
              </a:extLst>
            </p:cNvPr>
            <p:cNvSpPr/>
            <p:nvPr/>
          </p:nvSpPr>
          <p:spPr>
            <a:xfrm>
              <a:off x="9727017" y="6967482"/>
              <a:ext cx="314960" cy="255904"/>
            </a:xfrm>
            <a:custGeom>
              <a:avLst/>
              <a:gdLst/>
              <a:ahLst/>
              <a:cxnLst/>
              <a:rect l="l" t="t" r="r" b="b"/>
              <a:pathLst>
                <a:path w="314959" h="255904">
                  <a:moveTo>
                    <a:pt x="0" y="0"/>
                  </a:moveTo>
                  <a:lnTo>
                    <a:pt x="4927" y="255308"/>
                  </a:lnTo>
                  <a:lnTo>
                    <a:pt x="314579" y="255308"/>
                  </a:lnTo>
                  <a:lnTo>
                    <a:pt x="309791" y="18770"/>
                  </a:lnTo>
                  <a:lnTo>
                    <a:pt x="0"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grpSp>
      <p:sp>
        <p:nvSpPr>
          <p:cNvPr id="37" name="Text Placeholder 6">
            <a:extLst>
              <a:ext uri="{FF2B5EF4-FFF2-40B4-BE49-F238E27FC236}">
                <a16:creationId xmlns:a16="http://schemas.microsoft.com/office/drawing/2014/main" id="{6C3D1E6A-FE19-012B-DB9B-46D9D24FD306}"/>
              </a:ext>
            </a:extLst>
          </p:cNvPr>
          <p:cNvSpPr txBox="1">
            <a:spLocks/>
          </p:cNvSpPr>
          <p:nvPr/>
        </p:nvSpPr>
        <p:spPr>
          <a:xfrm>
            <a:off x="49363" y="4617209"/>
            <a:ext cx="2018518" cy="1634820"/>
          </a:xfrm>
          <a:prstGeom prst="rect">
            <a:avLst/>
          </a:prstGeom>
        </p:spPr>
        <p:txBody>
          <a:bodyPr vert="horz" lIns="91440" tIns="45720" rIns="91440" bIns="45720" rtlCol="0" anchor="t">
            <a:noAutofit/>
          </a:bodyPr>
          <a:lstStyle>
            <a:defPPr>
              <a:defRPr lang="en-US"/>
            </a:defPPr>
            <a:lvl1pPr marL="0" indent="0" algn="l" rtl="0" eaLnBrk="1" fontAlgn="base" hangingPunct="1">
              <a:spcBef>
                <a:spcPct val="20000"/>
              </a:spcBef>
              <a:spcAft>
                <a:spcPct val="0"/>
              </a:spcAft>
              <a:buClr>
                <a:srgbClr val="FF0000"/>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992188"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457325"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865313"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73300"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9591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6pPr>
            <a:lvl7pPr marL="34163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7pPr>
            <a:lvl8pPr marL="38735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8pPr>
            <a:lvl9pPr marL="43307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9pPr>
          </a:lstStyle>
          <a:p>
            <a:pPr>
              <a:defRPr/>
            </a:pPr>
            <a:r>
              <a:rPr kumimoji="0" lang="en-GB" sz="1600" i="0" u="none" strike="noStrike" kern="1200" cap="none" spc="0" normalizeH="0" baseline="0" noProof="0">
                <a:ln>
                  <a:noFill/>
                </a:ln>
                <a:solidFill>
                  <a:schemeClr val="bg1"/>
                </a:solidFill>
                <a:effectLst/>
                <a:uLnTx/>
                <a:uFillTx/>
                <a:latin typeface="Arial"/>
                <a:ea typeface="ヒラギノ角ゴ Pro W3"/>
                <a:cs typeface="ヒラギノ角ゴ Pro W3" charset="0"/>
              </a:rPr>
              <a:t>Purity </a:t>
            </a:r>
            <a:r>
              <a:rPr kumimoji="0" lang="en-GB" sz="1600" i="0" u="none" strike="noStrike" kern="1200" cap="none" spc="0" normalizeH="0" baseline="0" noProof="0" err="1">
                <a:ln>
                  <a:noFill/>
                </a:ln>
                <a:solidFill>
                  <a:schemeClr val="bg1"/>
                </a:solidFill>
                <a:effectLst/>
                <a:uLnTx/>
                <a:uFillTx/>
                <a:latin typeface="Arial"/>
                <a:ea typeface="ヒラギノ角ゴ Pro W3"/>
                <a:cs typeface="ヒラギノ角ゴ Pro W3" charset="0"/>
              </a:rPr>
              <a:t>Osumba</a:t>
            </a:r>
            <a:r>
              <a:rPr kumimoji="0" lang="en-GB" sz="1600" i="0" u="none" strike="noStrike" kern="1200" cap="none" spc="0" normalizeH="0" baseline="0" noProof="0">
                <a:ln>
                  <a:noFill/>
                </a:ln>
                <a:solidFill>
                  <a:schemeClr val="bg1"/>
                </a:solidFill>
                <a:effectLst/>
                <a:uLnTx/>
                <a:uFillTx/>
                <a:latin typeface="Arial"/>
                <a:ea typeface="ヒラギノ角ゴ Pro W3"/>
                <a:cs typeface="ヒラギノ角ゴ Pro W3" charset="0"/>
              </a:rPr>
              <a:t> from Christian </a:t>
            </a:r>
            <a:r>
              <a:rPr lang="en-GB" sz="1600">
                <a:solidFill>
                  <a:schemeClr val="bg1"/>
                </a:solidFill>
                <a:latin typeface="Arial"/>
                <a:ea typeface="ヒラギノ角ゴ Pro W3"/>
                <a:cs typeface="ヒラギノ角ゴ Pro W3" charset="0"/>
              </a:rPr>
              <a:t>Aid</a:t>
            </a:r>
            <a:r>
              <a:rPr kumimoji="0" lang="en-GB" sz="1600" i="0" u="none" strike="noStrike" kern="1200" cap="none" spc="0" normalizeH="0" baseline="0" noProof="0">
                <a:ln>
                  <a:noFill/>
                </a:ln>
                <a:solidFill>
                  <a:schemeClr val="bg1"/>
                </a:solidFill>
                <a:effectLst/>
                <a:uLnTx/>
                <a:uFillTx/>
                <a:latin typeface="Arial"/>
                <a:ea typeface="ヒラギノ角ゴ Pro W3"/>
                <a:cs typeface="ヒラギノ角ゴ Pro W3" charset="0"/>
              </a:rPr>
              <a:t> Kenya and James </a:t>
            </a:r>
            <a:r>
              <a:rPr kumimoji="0" lang="en-GB" sz="1600" i="0" u="none" strike="noStrike" kern="1200" cap="none" spc="0" normalizeH="0" baseline="0" noProof="0" err="1">
                <a:ln>
                  <a:noFill/>
                </a:ln>
                <a:solidFill>
                  <a:schemeClr val="bg1"/>
                </a:solidFill>
                <a:effectLst/>
                <a:uLnTx/>
                <a:uFillTx/>
                <a:latin typeface="Arial"/>
                <a:ea typeface="ヒラギノ角ゴ Pro W3"/>
                <a:cs typeface="ヒラギノ角ゴ Pro W3" charset="0"/>
              </a:rPr>
              <a:t>Omwanda</a:t>
            </a:r>
            <a:r>
              <a:rPr kumimoji="0" lang="en-GB" sz="1600" i="0" u="none" strike="noStrike" kern="1200" cap="none" spc="0" normalizeH="0" baseline="0" noProof="0">
                <a:ln>
                  <a:noFill/>
                </a:ln>
                <a:solidFill>
                  <a:schemeClr val="bg1"/>
                </a:solidFill>
                <a:effectLst/>
                <a:uLnTx/>
                <a:uFillTx/>
                <a:latin typeface="Arial"/>
                <a:ea typeface="ヒラギノ角ゴ Pro W3"/>
                <a:cs typeface="ヒラギノ角ゴ Pro W3" charset="0"/>
              </a:rPr>
              <a:t> from </a:t>
            </a:r>
            <a:r>
              <a:rPr lang="en-GB" sz="1600">
                <a:solidFill>
                  <a:schemeClr val="bg1"/>
                </a:solidFill>
                <a:latin typeface="Arial"/>
                <a:ea typeface="ヒラギノ角ゴ Pro W3"/>
                <a:cs typeface="ヒラギノ角ゴ Pro W3" charset="0"/>
              </a:rPr>
              <a:t>Beacon of Hope.</a:t>
            </a:r>
            <a:endParaRPr lang="en-GB" sz="1600" i="0" u="none" strike="noStrike" cap="none" spc="0" normalizeH="0" baseline="0" noProof="0">
              <a:ln>
                <a:noFill/>
              </a:ln>
              <a:solidFill>
                <a:schemeClr val="bg1"/>
              </a:solidFill>
              <a:effectLst/>
              <a:uLnTx/>
              <a:uFillTx/>
              <a:latin typeface="Arial"/>
              <a:cs typeface="Arial"/>
            </a:endParaRPr>
          </a:p>
        </p:txBody>
      </p:sp>
    </p:spTree>
    <p:extLst>
      <p:ext uri="{BB962C8B-B14F-4D97-AF65-F5344CB8AC3E}">
        <p14:creationId xmlns:p14="http://schemas.microsoft.com/office/powerpoint/2010/main" val="34874743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02127"/>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319724-D057-7009-1D29-87D8FE262D0D}"/>
              </a:ext>
            </a:extLst>
          </p:cNvPr>
          <p:cNvSpPr txBox="1"/>
          <p:nvPr/>
        </p:nvSpPr>
        <p:spPr>
          <a:xfrm>
            <a:off x="1961139" y="6137031"/>
            <a:ext cx="7328987"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solidFill>
                  <a:schemeClr val="bg1"/>
                </a:solidFill>
              </a:rPr>
              <a:t>Christian Aid is a key member of ACT Alliance. Eng and Wales charity no. 1105851  Scot charity no. SC039150  Company no. 5171525  Christian Aid Ireland: NI charity no. NIC101631 Company no. NI059154 and ROI charity no. 20014162  Company no. 426928. The Christian Aid name and logo are trademarks of Christian Aid. © Christian Aid January 2026  </a:t>
            </a:r>
            <a:br>
              <a:rPr lang="en-US" sz="700"/>
            </a:br>
            <a:r>
              <a:rPr lang="en-US" sz="700">
                <a:solidFill>
                  <a:schemeClr val="bg1"/>
                </a:solidFill>
              </a:rPr>
              <a:t>Photos: slides 3-7: Christian Aid/Amaru P;</a:t>
            </a:r>
            <a:r>
              <a:rPr lang="en-GB" sz="700">
                <a:solidFill>
                  <a:schemeClr val="bg1"/>
                </a:solidFill>
              </a:rPr>
              <a:t> Christian Aid/Omar Al-</a:t>
            </a:r>
            <a:r>
              <a:rPr lang="en-GB" sz="700" err="1">
                <a:solidFill>
                  <a:schemeClr val="bg1"/>
                </a:solidFill>
              </a:rPr>
              <a:t>Qattaa</a:t>
            </a:r>
            <a:r>
              <a:rPr lang="en-GB" sz="700">
                <a:solidFill>
                  <a:schemeClr val="bg1"/>
                </a:solidFill>
              </a:rPr>
              <a:t>; Oxfam/David Levene; </a:t>
            </a:r>
            <a:r>
              <a:rPr lang="en-US" sz="700">
                <a:solidFill>
                  <a:schemeClr val="bg1"/>
                </a:solidFill>
              </a:rPr>
              <a:t>Christian Aid/Jenny Tither; slides  8-28 Christian Aid/David Macharia.</a:t>
            </a:r>
          </a:p>
        </p:txBody>
      </p:sp>
      <p:sp>
        <p:nvSpPr>
          <p:cNvPr id="3" name="TextBox 2">
            <a:extLst>
              <a:ext uri="{FF2B5EF4-FFF2-40B4-BE49-F238E27FC236}">
                <a16:creationId xmlns:a16="http://schemas.microsoft.com/office/drawing/2014/main" id="{EE11B20D-432E-954F-5932-010F3453E025}"/>
              </a:ext>
            </a:extLst>
          </p:cNvPr>
          <p:cNvSpPr txBox="1"/>
          <p:nvPr/>
        </p:nvSpPr>
        <p:spPr>
          <a:xfrm>
            <a:off x="516894" y="2511840"/>
            <a:ext cx="8113923" cy="1323439"/>
          </a:xfrm>
          <a:prstGeom prst="rect">
            <a:avLst/>
          </a:prstGeom>
          <a:noFill/>
        </p:spPr>
        <p:txBody>
          <a:bodyPr wrap="square" lIns="91440" tIns="45720" rIns="91440" bIns="45720" rtlCol="0" anchor="t">
            <a:spAutoFit/>
          </a:bodyPr>
          <a:lstStyle/>
          <a:p>
            <a:r>
              <a:rPr lang="en-GB" sz="4000" b="1">
                <a:solidFill>
                  <a:schemeClr val="bg1"/>
                </a:solidFill>
                <a:latin typeface="Arial"/>
                <a:cs typeface="Arial"/>
              </a:rPr>
              <a:t>Thank you for your prayers and support this Christian Aid Week.</a:t>
            </a:r>
            <a:endParaRPr lang="en-US" sz="4000" b="1">
              <a:solidFill>
                <a:schemeClr val="bg1"/>
              </a:solidFill>
              <a:latin typeface="Arial"/>
              <a:cs typeface="Arial"/>
            </a:endParaRPr>
          </a:p>
        </p:txBody>
      </p:sp>
    </p:spTree>
    <p:extLst>
      <p:ext uri="{BB962C8B-B14F-4D97-AF65-F5344CB8AC3E}">
        <p14:creationId xmlns:p14="http://schemas.microsoft.com/office/powerpoint/2010/main" val="736641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D1CA1-8C2E-F3B4-D212-294C8337579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5F96A8B-712A-D8B5-0200-C4D8010EE2BA}"/>
              </a:ext>
            </a:extLst>
          </p:cNvPr>
          <p:cNvPicPr>
            <a:picLocks noChangeAspect="1"/>
          </p:cNvPicPr>
          <p:nvPr/>
        </p:nvPicPr>
        <p:blipFill>
          <a:blip r:embed="rId3"/>
          <a:srcRect r="7143"/>
          <a:stretch>
            <a:fillRect/>
          </a:stretch>
        </p:blipFill>
        <p:spPr>
          <a:xfrm>
            <a:off x="1" y="294744"/>
            <a:ext cx="9144000" cy="6563256"/>
          </a:xfrm>
          <a:prstGeom prst="rect">
            <a:avLst/>
          </a:prstGeom>
        </p:spPr>
      </p:pic>
      <p:grpSp>
        <p:nvGrpSpPr>
          <p:cNvPr id="5" name="object 2">
            <a:extLst>
              <a:ext uri="{FF2B5EF4-FFF2-40B4-BE49-F238E27FC236}">
                <a16:creationId xmlns:a16="http://schemas.microsoft.com/office/drawing/2014/main" id="{B0401FC3-7C03-CE76-1194-21C61A2E9849}"/>
              </a:ext>
            </a:extLst>
          </p:cNvPr>
          <p:cNvGrpSpPr/>
          <p:nvPr/>
        </p:nvGrpSpPr>
        <p:grpSpPr>
          <a:xfrm>
            <a:off x="17950" y="5998466"/>
            <a:ext cx="9125741" cy="859552"/>
            <a:chOff x="17950" y="5998464"/>
            <a:chExt cx="13004997" cy="1224937"/>
          </a:xfrm>
        </p:grpSpPr>
        <p:sp>
          <p:nvSpPr>
            <p:cNvPr id="6" name="object 3">
              <a:extLst>
                <a:ext uri="{FF2B5EF4-FFF2-40B4-BE49-F238E27FC236}">
                  <a16:creationId xmlns:a16="http://schemas.microsoft.com/office/drawing/2014/main" id="{BF96D9EF-69C7-BC73-0707-0051B19ADB46}"/>
                </a:ext>
              </a:extLst>
            </p:cNvPr>
            <p:cNvSpPr/>
            <p:nvPr/>
          </p:nvSpPr>
          <p:spPr>
            <a:xfrm>
              <a:off x="17950" y="5998464"/>
              <a:ext cx="13004800" cy="1224915"/>
            </a:xfrm>
            <a:custGeom>
              <a:avLst/>
              <a:gdLst/>
              <a:ahLst/>
              <a:cxnLst/>
              <a:rect l="l" t="t" r="r" b="b"/>
              <a:pathLst>
                <a:path w="13004800" h="1224915">
                  <a:moveTo>
                    <a:pt x="7622603" y="0"/>
                  </a:moveTo>
                  <a:lnTo>
                    <a:pt x="0" y="428434"/>
                  </a:lnTo>
                  <a:lnTo>
                    <a:pt x="0" y="1224330"/>
                  </a:lnTo>
                  <a:lnTo>
                    <a:pt x="13004800" y="1224330"/>
                  </a:lnTo>
                  <a:lnTo>
                    <a:pt x="13004800" y="1201039"/>
                  </a:lnTo>
                  <a:lnTo>
                    <a:pt x="12996608" y="1168260"/>
                  </a:lnTo>
                  <a:lnTo>
                    <a:pt x="7658544" y="844740"/>
                  </a:lnTo>
                  <a:lnTo>
                    <a:pt x="7622603" y="0"/>
                  </a:lnTo>
                  <a:close/>
                </a:path>
              </a:pathLst>
            </a:custGeom>
            <a:solidFill>
              <a:srgbClr val="F02127"/>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7" name="object 4">
              <a:extLst>
                <a:ext uri="{FF2B5EF4-FFF2-40B4-BE49-F238E27FC236}">
                  <a16:creationId xmlns:a16="http://schemas.microsoft.com/office/drawing/2014/main" id="{A1C98CCA-620C-B894-A41F-18B6B32E4EC2}"/>
                </a:ext>
              </a:extLst>
            </p:cNvPr>
            <p:cNvSpPr/>
            <p:nvPr/>
          </p:nvSpPr>
          <p:spPr>
            <a:xfrm>
              <a:off x="8888465" y="6916657"/>
              <a:ext cx="770890" cy="306705"/>
            </a:xfrm>
            <a:custGeom>
              <a:avLst/>
              <a:gdLst/>
              <a:ahLst/>
              <a:cxnLst/>
              <a:rect l="l" t="t" r="r" b="b"/>
              <a:pathLst>
                <a:path w="770890" h="306704">
                  <a:moveTo>
                    <a:pt x="0" y="0"/>
                  </a:moveTo>
                  <a:lnTo>
                    <a:pt x="3708" y="306133"/>
                  </a:lnTo>
                  <a:lnTo>
                    <a:pt x="770280" y="306133"/>
                  </a:lnTo>
                  <a:lnTo>
                    <a:pt x="759053" y="46012"/>
                  </a:lnTo>
                  <a:lnTo>
                    <a:pt x="0"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8" name="object 5">
              <a:extLst>
                <a:ext uri="{FF2B5EF4-FFF2-40B4-BE49-F238E27FC236}">
                  <a16:creationId xmlns:a16="http://schemas.microsoft.com/office/drawing/2014/main" id="{00E74FE3-4F58-5B12-4CE4-B2DC1155780F}"/>
                </a:ext>
              </a:extLst>
            </p:cNvPr>
            <p:cNvSpPr/>
            <p:nvPr/>
          </p:nvSpPr>
          <p:spPr>
            <a:xfrm>
              <a:off x="8019676" y="6864015"/>
              <a:ext cx="786130" cy="358775"/>
            </a:xfrm>
            <a:custGeom>
              <a:avLst/>
              <a:gdLst/>
              <a:ahLst/>
              <a:cxnLst/>
              <a:rect l="l" t="t" r="r" b="b"/>
              <a:pathLst>
                <a:path w="786129" h="358775">
                  <a:moveTo>
                    <a:pt x="0" y="0"/>
                  </a:moveTo>
                  <a:lnTo>
                    <a:pt x="5194" y="358775"/>
                  </a:lnTo>
                  <a:lnTo>
                    <a:pt x="500303" y="358775"/>
                  </a:lnTo>
                  <a:lnTo>
                    <a:pt x="785850" y="161315"/>
                  </a:lnTo>
                  <a:lnTo>
                    <a:pt x="774750" y="46951"/>
                  </a:lnTo>
                  <a:lnTo>
                    <a:pt x="0"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9" name="object 6">
              <a:extLst>
                <a:ext uri="{FF2B5EF4-FFF2-40B4-BE49-F238E27FC236}">
                  <a16:creationId xmlns:a16="http://schemas.microsoft.com/office/drawing/2014/main" id="{8263DB5E-952B-0476-0A93-334ED2156294}"/>
                </a:ext>
              </a:extLst>
            </p:cNvPr>
            <p:cNvSpPr/>
            <p:nvPr/>
          </p:nvSpPr>
          <p:spPr>
            <a:xfrm>
              <a:off x="8743573" y="7186113"/>
              <a:ext cx="57150" cy="36830"/>
            </a:xfrm>
            <a:custGeom>
              <a:avLst/>
              <a:gdLst/>
              <a:ahLst/>
              <a:cxnLst/>
              <a:rect l="l" t="t" r="r" b="b"/>
              <a:pathLst>
                <a:path w="57150" h="36829">
                  <a:moveTo>
                    <a:pt x="56743" y="0"/>
                  </a:moveTo>
                  <a:lnTo>
                    <a:pt x="0" y="36677"/>
                  </a:lnTo>
                  <a:lnTo>
                    <a:pt x="54952" y="36677"/>
                  </a:lnTo>
                  <a:lnTo>
                    <a:pt x="56743" y="0"/>
                  </a:lnTo>
                  <a:close/>
                </a:path>
              </a:pathLst>
            </a:custGeom>
            <a:solidFill>
              <a:srgbClr val="EEA2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0" name="object 7">
              <a:extLst>
                <a:ext uri="{FF2B5EF4-FFF2-40B4-BE49-F238E27FC236}">
                  <a16:creationId xmlns:a16="http://schemas.microsoft.com/office/drawing/2014/main" id="{CE4B7EDB-1659-1D21-7EAE-B41AB8839DB2}"/>
                </a:ext>
              </a:extLst>
            </p:cNvPr>
            <p:cNvSpPr/>
            <p:nvPr/>
          </p:nvSpPr>
          <p:spPr>
            <a:xfrm>
              <a:off x="7315307" y="6338775"/>
              <a:ext cx="359410" cy="459105"/>
            </a:xfrm>
            <a:custGeom>
              <a:avLst/>
              <a:gdLst/>
              <a:ahLst/>
              <a:cxnLst/>
              <a:rect l="l" t="t" r="r" b="b"/>
              <a:pathLst>
                <a:path w="359409" h="459104">
                  <a:moveTo>
                    <a:pt x="0" y="0"/>
                  </a:moveTo>
                  <a:lnTo>
                    <a:pt x="14858" y="453504"/>
                  </a:lnTo>
                  <a:lnTo>
                    <a:pt x="359232" y="458508"/>
                  </a:lnTo>
                  <a:lnTo>
                    <a:pt x="339940" y="5168"/>
                  </a:lnTo>
                  <a:lnTo>
                    <a:pt x="0" y="0"/>
                  </a:lnTo>
                  <a:close/>
                </a:path>
              </a:pathLst>
            </a:custGeom>
            <a:solidFill>
              <a:srgbClr val="EEA3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1" name="object 8">
              <a:extLst>
                <a:ext uri="{FF2B5EF4-FFF2-40B4-BE49-F238E27FC236}">
                  <a16:creationId xmlns:a16="http://schemas.microsoft.com/office/drawing/2014/main" id="{E71D99FA-4FCE-3DE7-97DC-7F005622C698}"/>
                </a:ext>
              </a:extLst>
            </p:cNvPr>
            <p:cNvSpPr/>
            <p:nvPr/>
          </p:nvSpPr>
          <p:spPr>
            <a:xfrm>
              <a:off x="7303266" y="6877084"/>
              <a:ext cx="610235" cy="346075"/>
            </a:xfrm>
            <a:custGeom>
              <a:avLst/>
              <a:gdLst/>
              <a:ahLst/>
              <a:cxnLst/>
              <a:rect l="l" t="t" r="r" b="b"/>
              <a:pathLst>
                <a:path w="610234" h="346075">
                  <a:moveTo>
                    <a:pt x="3213" y="0"/>
                  </a:moveTo>
                  <a:lnTo>
                    <a:pt x="0" y="345706"/>
                  </a:lnTo>
                  <a:lnTo>
                    <a:pt x="610108" y="345706"/>
                  </a:lnTo>
                  <a:lnTo>
                    <a:pt x="608088" y="14465"/>
                  </a:lnTo>
                  <a:lnTo>
                    <a:pt x="3213"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2" name="object 9">
              <a:extLst>
                <a:ext uri="{FF2B5EF4-FFF2-40B4-BE49-F238E27FC236}">
                  <a16:creationId xmlns:a16="http://schemas.microsoft.com/office/drawing/2014/main" id="{8C92D1EB-169A-C5C5-9CDD-2D87F3D48A30}"/>
                </a:ext>
              </a:extLst>
            </p:cNvPr>
            <p:cNvSpPr/>
            <p:nvPr/>
          </p:nvSpPr>
          <p:spPr>
            <a:xfrm>
              <a:off x="6831452" y="6335670"/>
              <a:ext cx="405765" cy="887730"/>
            </a:xfrm>
            <a:custGeom>
              <a:avLst/>
              <a:gdLst/>
              <a:ahLst/>
              <a:cxnLst/>
              <a:rect l="l" t="t" r="r" b="b"/>
              <a:pathLst>
                <a:path w="405765" h="887729">
                  <a:moveTo>
                    <a:pt x="0" y="0"/>
                  </a:moveTo>
                  <a:lnTo>
                    <a:pt x="5397" y="887120"/>
                  </a:lnTo>
                  <a:lnTo>
                    <a:pt x="354025" y="887120"/>
                  </a:lnTo>
                  <a:lnTo>
                    <a:pt x="405269" y="9626"/>
                  </a:lnTo>
                  <a:lnTo>
                    <a:pt x="0"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3" name="object 10">
              <a:extLst>
                <a:ext uri="{FF2B5EF4-FFF2-40B4-BE49-F238E27FC236}">
                  <a16:creationId xmlns:a16="http://schemas.microsoft.com/office/drawing/2014/main" id="{891C8762-CE81-EA21-13A7-F6076C7FF8A7}"/>
                </a:ext>
              </a:extLst>
            </p:cNvPr>
            <p:cNvSpPr/>
            <p:nvPr/>
          </p:nvSpPr>
          <p:spPr>
            <a:xfrm>
              <a:off x="5489891" y="6466752"/>
              <a:ext cx="1249045" cy="756285"/>
            </a:xfrm>
            <a:custGeom>
              <a:avLst/>
              <a:gdLst/>
              <a:ahLst/>
              <a:cxnLst/>
              <a:rect l="l" t="t" r="r" b="b"/>
              <a:pathLst>
                <a:path w="1249045" h="756284">
                  <a:moveTo>
                    <a:pt x="671055" y="0"/>
                  </a:moveTo>
                  <a:lnTo>
                    <a:pt x="0" y="40360"/>
                  </a:lnTo>
                  <a:lnTo>
                    <a:pt x="60794" y="756043"/>
                  </a:lnTo>
                  <a:lnTo>
                    <a:pt x="1247749" y="756043"/>
                  </a:lnTo>
                  <a:lnTo>
                    <a:pt x="1248486" y="474256"/>
                  </a:lnTo>
                  <a:lnTo>
                    <a:pt x="734555" y="495541"/>
                  </a:lnTo>
                  <a:lnTo>
                    <a:pt x="671055" y="0"/>
                  </a:lnTo>
                  <a:close/>
                </a:path>
              </a:pathLst>
            </a:custGeom>
            <a:solidFill>
              <a:srgbClr val="EEA3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4" name="object 11">
              <a:extLst>
                <a:ext uri="{FF2B5EF4-FFF2-40B4-BE49-F238E27FC236}">
                  <a16:creationId xmlns:a16="http://schemas.microsoft.com/office/drawing/2014/main" id="{A55C76DB-E85B-C075-38EB-B040B7447484}"/>
                </a:ext>
              </a:extLst>
            </p:cNvPr>
            <p:cNvSpPr/>
            <p:nvPr/>
          </p:nvSpPr>
          <p:spPr>
            <a:xfrm>
              <a:off x="4646768" y="6477545"/>
              <a:ext cx="361950" cy="745490"/>
            </a:xfrm>
            <a:custGeom>
              <a:avLst/>
              <a:gdLst/>
              <a:ahLst/>
              <a:cxnLst/>
              <a:rect l="l" t="t" r="r" b="b"/>
              <a:pathLst>
                <a:path w="361950" h="745490">
                  <a:moveTo>
                    <a:pt x="344995" y="0"/>
                  </a:moveTo>
                  <a:lnTo>
                    <a:pt x="0" y="13690"/>
                  </a:lnTo>
                  <a:lnTo>
                    <a:pt x="17526" y="745248"/>
                  </a:lnTo>
                  <a:lnTo>
                    <a:pt x="361365" y="745248"/>
                  </a:lnTo>
                  <a:lnTo>
                    <a:pt x="344995" y="0"/>
                  </a:lnTo>
                  <a:close/>
                </a:path>
              </a:pathLst>
            </a:custGeom>
            <a:solidFill>
              <a:srgbClr val="EEA2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5" name="object 12">
              <a:extLst>
                <a:ext uri="{FF2B5EF4-FFF2-40B4-BE49-F238E27FC236}">
                  <a16:creationId xmlns:a16="http://schemas.microsoft.com/office/drawing/2014/main" id="{77FAC12C-045B-12FA-7E4B-4D606B71D3A0}"/>
                </a:ext>
              </a:extLst>
            </p:cNvPr>
            <p:cNvSpPr/>
            <p:nvPr/>
          </p:nvSpPr>
          <p:spPr>
            <a:xfrm>
              <a:off x="5069772" y="6910346"/>
              <a:ext cx="384175" cy="313055"/>
            </a:xfrm>
            <a:custGeom>
              <a:avLst/>
              <a:gdLst/>
              <a:ahLst/>
              <a:cxnLst/>
              <a:rect l="l" t="t" r="r" b="b"/>
              <a:pathLst>
                <a:path w="384175" h="313054">
                  <a:moveTo>
                    <a:pt x="376707" y="0"/>
                  </a:moveTo>
                  <a:lnTo>
                    <a:pt x="12890" y="7708"/>
                  </a:lnTo>
                  <a:lnTo>
                    <a:pt x="0" y="312445"/>
                  </a:lnTo>
                  <a:lnTo>
                    <a:pt x="383730" y="312445"/>
                  </a:lnTo>
                  <a:lnTo>
                    <a:pt x="376707"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6" name="object 13">
              <a:extLst>
                <a:ext uri="{FF2B5EF4-FFF2-40B4-BE49-F238E27FC236}">
                  <a16:creationId xmlns:a16="http://schemas.microsoft.com/office/drawing/2014/main" id="{AC47EA4D-6E3A-503B-EF0D-ECF66ABC385C}"/>
                </a:ext>
              </a:extLst>
            </p:cNvPr>
            <p:cNvSpPr/>
            <p:nvPr/>
          </p:nvSpPr>
          <p:spPr>
            <a:xfrm>
              <a:off x="5054659" y="6475041"/>
              <a:ext cx="380365" cy="372110"/>
            </a:xfrm>
            <a:custGeom>
              <a:avLst/>
              <a:gdLst/>
              <a:ahLst/>
              <a:cxnLst/>
              <a:rect l="l" t="t" r="r" b="b"/>
              <a:pathLst>
                <a:path w="380364" h="372109">
                  <a:moveTo>
                    <a:pt x="350570" y="0"/>
                  </a:moveTo>
                  <a:lnTo>
                    <a:pt x="14287" y="2044"/>
                  </a:lnTo>
                  <a:lnTo>
                    <a:pt x="0" y="371513"/>
                  </a:lnTo>
                  <a:lnTo>
                    <a:pt x="380352" y="363677"/>
                  </a:lnTo>
                  <a:lnTo>
                    <a:pt x="350570"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7" name="object 14">
              <a:extLst>
                <a:ext uri="{FF2B5EF4-FFF2-40B4-BE49-F238E27FC236}">
                  <a16:creationId xmlns:a16="http://schemas.microsoft.com/office/drawing/2014/main" id="{94802B9F-A1D2-3614-AC11-3E79A64B9F5B}"/>
                </a:ext>
              </a:extLst>
            </p:cNvPr>
            <p:cNvSpPr/>
            <p:nvPr/>
          </p:nvSpPr>
          <p:spPr>
            <a:xfrm>
              <a:off x="6265524" y="5998472"/>
              <a:ext cx="1386840" cy="869950"/>
            </a:xfrm>
            <a:custGeom>
              <a:avLst/>
              <a:gdLst/>
              <a:ahLst/>
              <a:cxnLst/>
              <a:rect l="l" t="t" r="r" b="b"/>
              <a:pathLst>
                <a:path w="1386840" h="869950">
                  <a:moveTo>
                    <a:pt x="493268" y="832700"/>
                  </a:moveTo>
                  <a:lnTo>
                    <a:pt x="397256" y="371271"/>
                  </a:lnTo>
                  <a:lnTo>
                    <a:pt x="0" y="415480"/>
                  </a:lnTo>
                  <a:lnTo>
                    <a:pt x="68389" y="869480"/>
                  </a:lnTo>
                  <a:lnTo>
                    <a:pt x="493268" y="832700"/>
                  </a:lnTo>
                  <a:close/>
                </a:path>
                <a:path w="1386840" h="869950">
                  <a:moveTo>
                    <a:pt x="1386649" y="273367"/>
                  </a:moveTo>
                  <a:lnTo>
                    <a:pt x="1375016" y="0"/>
                  </a:lnTo>
                  <a:lnTo>
                    <a:pt x="571258" y="45173"/>
                  </a:lnTo>
                  <a:lnTo>
                    <a:pt x="589584" y="246354"/>
                  </a:lnTo>
                  <a:lnTo>
                    <a:pt x="1386649" y="273367"/>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8" name="object 15">
              <a:extLst>
                <a:ext uri="{FF2B5EF4-FFF2-40B4-BE49-F238E27FC236}">
                  <a16:creationId xmlns:a16="http://schemas.microsoft.com/office/drawing/2014/main" id="{32B46FF9-C9A6-FE3B-DFFA-3C9026A268C3}"/>
                </a:ext>
              </a:extLst>
            </p:cNvPr>
            <p:cNvSpPr/>
            <p:nvPr/>
          </p:nvSpPr>
          <p:spPr>
            <a:xfrm>
              <a:off x="6191181" y="6049092"/>
              <a:ext cx="561340" cy="241935"/>
            </a:xfrm>
            <a:custGeom>
              <a:avLst/>
              <a:gdLst/>
              <a:ahLst/>
              <a:cxnLst/>
              <a:rect l="l" t="t" r="r" b="b"/>
              <a:pathLst>
                <a:path w="561340" h="241934">
                  <a:moveTo>
                    <a:pt x="548690" y="0"/>
                  </a:moveTo>
                  <a:lnTo>
                    <a:pt x="0" y="30835"/>
                  </a:lnTo>
                  <a:lnTo>
                    <a:pt x="29184" y="241896"/>
                  </a:lnTo>
                  <a:lnTo>
                    <a:pt x="561111" y="196341"/>
                  </a:lnTo>
                  <a:lnTo>
                    <a:pt x="548690" y="0"/>
                  </a:lnTo>
                  <a:close/>
                </a:path>
              </a:pathLst>
            </a:custGeom>
            <a:solidFill>
              <a:srgbClr val="EEA2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19" name="object 16">
              <a:extLst>
                <a:ext uri="{FF2B5EF4-FFF2-40B4-BE49-F238E27FC236}">
                  <a16:creationId xmlns:a16="http://schemas.microsoft.com/office/drawing/2014/main" id="{9FAD9558-F7DC-5161-F44E-C3E326489F2E}"/>
                </a:ext>
              </a:extLst>
            </p:cNvPr>
            <p:cNvSpPr/>
            <p:nvPr/>
          </p:nvSpPr>
          <p:spPr>
            <a:xfrm>
              <a:off x="5448806" y="6084341"/>
              <a:ext cx="693420" cy="302260"/>
            </a:xfrm>
            <a:custGeom>
              <a:avLst/>
              <a:gdLst/>
              <a:ahLst/>
              <a:cxnLst/>
              <a:rect l="l" t="t" r="r" b="b"/>
              <a:pathLst>
                <a:path w="693420" h="302259">
                  <a:moveTo>
                    <a:pt x="663956" y="0"/>
                  </a:moveTo>
                  <a:lnTo>
                    <a:pt x="0" y="37312"/>
                  </a:lnTo>
                  <a:lnTo>
                    <a:pt x="22212" y="301929"/>
                  </a:lnTo>
                  <a:lnTo>
                    <a:pt x="693115" y="237375"/>
                  </a:lnTo>
                  <a:lnTo>
                    <a:pt x="663956"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20" name="object 17">
              <a:extLst>
                <a:ext uri="{FF2B5EF4-FFF2-40B4-BE49-F238E27FC236}">
                  <a16:creationId xmlns:a16="http://schemas.microsoft.com/office/drawing/2014/main" id="{6975311A-6389-C7C8-6FBA-A2CE7D582ED4}"/>
                </a:ext>
              </a:extLst>
            </p:cNvPr>
            <p:cNvSpPr/>
            <p:nvPr/>
          </p:nvSpPr>
          <p:spPr>
            <a:xfrm>
              <a:off x="4654938" y="6127458"/>
              <a:ext cx="711835" cy="271145"/>
            </a:xfrm>
            <a:custGeom>
              <a:avLst/>
              <a:gdLst/>
              <a:ahLst/>
              <a:cxnLst/>
              <a:rect l="l" t="t" r="r" b="b"/>
              <a:pathLst>
                <a:path w="711835" h="271145">
                  <a:moveTo>
                    <a:pt x="690524" y="0"/>
                  </a:moveTo>
                  <a:lnTo>
                    <a:pt x="3441" y="38620"/>
                  </a:lnTo>
                  <a:lnTo>
                    <a:pt x="0" y="263918"/>
                  </a:lnTo>
                  <a:lnTo>
                    <a:pt x="711238" y="270636"/>
                  </a:lnTo>
                  <a:lnTo>
                    <a:pt x="690524"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21" name="object 18">
              <a:extLst>
                <a:ext uri="{FF2B5EF4-FFF2-40B4-BE49-F238E27FC236}">
                  <a16:creationId xmlns:a16="http://schemas.microsoft.com/office/drawing/2014/main" id="{57A6E38B-BEC4-2200-0D66-CE319AD786B7}"/>
                </a:ext>
              </a:extLst>
            </p:cNvPr>
            <p:cNvSpPr/>
            <p:nvPr/>
          </p:nvSpPr>
          <p:spPr>
            <a:xfrm>
              <a:off x="3254183" y="6394773"/>
              <a:ext cx="1336040" cy="828040"/>
            </a:xfrm>
            <a:custGeom>
              <a:avLst/>
              <a:gdLst/>
              <a:ahLst/>
              <a:cxnLst/>
              <a:rect l="l" t="t" r="r" b="b"/>
              <a:pathLst>
                <a:path w="1336039" h="828040">
                  <a:moveTo>
                    <a:pt x="1331671" y="0"/>
                  </a:moveTo>
                  <a:lnTo>
                    <a:pt x="0" y="104863"/>
                  </a:lnTo>
                  <a:lnTo>
                    <a:pt x="61836" y="828014"/>
                  </a:lnTo>
                  <a:lnTo>
                    <a:pt x="775741" y="828014"/>
                  </a:lnTo>
                  <a:lnTo>
                    <a:pt x="771906" y="735190"/>
                  </a:lnTo>
                  <a:lnTo>
                    <a:pt x="1335760" y="671004"/>
                  </a:lnTo>
                  <a:lnTo>
                    <a:pt x="1331671"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22" name="object 19">
              <a:extLst>
                <a:ext uri="{FF2B5EF4-FFF2-40B4-BE49-F238E27FC236}">
                  <a16:creationId xmlns:a16="http://schemas.microsoft.com/office/drawing/2014/main" id="{403B3FDE-698E-AF69-8EA4-F22BFFC6B624}"/>
                </a:ext>
              </a:extLst>
            </p:cNvPr>
            <p:cNvSpPr/>
            <p:nvPr/>
          </p:nvSpPr>
          <p:spPr>
            <a:xfrm>
              <a:off x="3141410" y="6223604"/>
              <a:ext cx="501650" cy="211454"/>
            </a:xfrm>
            <a:custGeom>
              <a:avLst/>
              <a:gdLst/>
              <a:ahLst/>
              <a:cxnLst/>
              <a:rect l="l" t="t" r="r" b="b"/>
              <a:pathLst>
                <a:path w="501650" h="211454">
                  <a:moveTo>
                    <a:pt x="493598" y="0"/>
                  </a:moveTo>
                  <a:lnTo>
                    <a:pt x="0" y="27736"/>
                  </a:lnTo>
                  <a:lnTo>
                    <a:pt x="44018" y="211010"/>
                  </a:lnTo>
                  <a:lnTo>
                    <a:pt x="501408" y="175145"/>
                  </a:lnTo>
                  <a:lnTo>
                    <a:pt x="493598" y="0"/>
                  </a:lnTo>
                  <a:close/>
                </a:path>
              </a:pathLst>
            </a:custGeom>
            <a:solidFill>
              <a:srgbClr val="EEA3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23" name="object 20">
              <a:extLst>
                <a:ext uri="{FF2B5EF4-FFF2-40B4-BE49-F238E27FC236}">
                  <a16:creationId xmlns:a16="http://schemas.microsoft.com/office/drawing/2014/main" id="{BE3C6084-5457-C704-C248-85DD39A2B1E0}"/>
                </a:ext>
              </a:extLst>
            </p:cNvPr>
            <p:cNvSpPr/>
            <p:nvPr/>
          </p:nvSpPr>
          <p:spPr>
            <a:xfrm>
              <a:off x="3736887" y="6198886"/>
              <a:ext cx="341630" cy="161290"/>
            </a:xfrm>
            <a:custGeom>
              <a:avLst/>
              <a:gdLst/>
              <a:ahLst/>
              <a:cxnLst/>
              <a:rect l="l" t="t" r="r" b="b"/>
              <a:pathLst>
                <a:path w="341629" h="161290">
                  <a:moveTo>
                    <a:pt x="337908" y="0"/>
                  </a:moveTo>
                  <a:lnTo>
                    <a:pt x="0" y="18986"/>
                  </a:lnTo>
                  <a:lnTo>
                    <a:pt x="4914" y="160680"/>
                  </a:lnTo>
                  <a:lnTo>
                    <a:pt x="341160" y="153123"/>
                  </a:lnTo>
                  <a:lnTo>
                    <a:pt x="337908"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24" name="object 21">
              <a:extLst>
                <a:ext uri="{FF2B5EF4-FFF2-40B4-BE49-F238E27FC236}">
                  <a16:creationId xmlns:a16="http://schemas.microsoft.com/office/drawing/2014/main" id="{18120E2A-4B5C-4D43-8F20-9916CC7902CF}"/>
                </a:ext>
              </a:extLst>
            </p:cNvPr>
            <p:cNvSpPr/>
            <p:nvPr/>
          </p:nvSpPr>
          <p:spPr>
            <a:xfrm>
              <a:off x="1702719" y="6170240"/>
              <a:ext cx="2910205" cy="1052830"/>
            </a:xfrm>
            <a:custGeom>
              <a:avLst/>
              <a:gdLst/>
              <a:ahLst/>
              <a:cxnLst/>
              <a:rect l="l" t="t" r="r" b="b"/>
              <a:pathLst>
                <a:path w="2910204" h="1052829">
                  <a:moveTo>
                    <a:pt x="1501279" y="1052550"/>
                  </a:moveTo>
                  <a:lnTo>
                    <a:pt x="1455470" y="412584"/>
                  </a:lnTo>
                  <a:lnTo>
                    <a:pt x="0" y="1052550"/>
                  </a:lnTo>
                  <a:lnTo>
                    <a:pt x="1501279" y="1052550"/>
                  </a:lnTo>
                  <a:close/>
                </a:path>
                <a:path w="2910204" h="1052829">
                  <a:moveTo>
                    <a:pt x="2882633" y="140093"/>
                  </a:moveTo>
                  <a:lnTo>
                    <a:pt x="2881782" y="0"/>
                  </a:lnTo>
                  <a:lnTo>
                    <a:pt x="2443937" y="24612"/>
                  </a:lnTo>
                  <a:lnTo>
                    <a:pt x="2446934" y="170319"/>
                  </a:lnTo>
                  <a:lnTo>
                    <a:pt x="2882633" y="140093"/>
                  </a:lnTo>
                  <a:close/>
                </a:path>
                <a:path w="2910204" h="1052829">
                  <a:moveTo>
                    <a:pt x="2909925" y="1052550"/>
                  </a:moveTo>
                  <a:lnTo>
                    <a:pt x="2904121" y="1011034"/>
                  </a:lnTo>
                  <a:lnTo>
                    <a:pt x="2429980" y="1008405"/>
                  </a:lnTo>
                  <a:lnTo>
                    <a:pt x="2432850" y="1052550"/>
                  </a:lnTo>
                  <a:lnTo>
                    <a:pt x="2909925" y="105255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25" name="object 22">
              <a:extLst>
                <a:ext uri="{FF2B5EF4-FFF2-40B4-BE49-F238E27FC236}">
                  <a16:creationId xmlns:a16="http://schemas.microsoft.com/office/drawing/2014/main" id="{7F842E9C-0900-CCDC-8566-7F71AC48CC5D}"/>
                </a:ext>
              </a:extLst>
            </p:cNvPr>
            <p:cNvSpPr/>
            <p:nvPr/>
          </p:nvSpPr>
          <p:spPr>
            <a:xfrm>
              <a:off x="1316256" y="6332010"/>
              <a:ext cx="1193800" cy="890905"/>
            </a:xfrm>
            <a:custGeom>
              <a:avLst/>
              <a:gdLst/>
              <a:ahLst/>
              <a:cxnLst/>
              <a:rect l="l" t="t" r="r" b="b"/>
              <a:pathLst>
                <a:path w="1193800" h="890904">
                  <a:moveTo>
                    <a:pt x="1091603" y="0"/>
                  </a:moveTo>
                  <a:lnTo>
                    <a:pt x="372884" y="306844"/>
                  </a:lnTo>
                  <a:lnTo>
                    <a:pt x="339928" y="2806"/>
                  </a:lnTo>
                  <a:lnTo>
                    <a:pt x="0" y="21920"/>
                  </a:lnTo>
                  <a:lnTo>
                    <a:pt x="49060" y="890778"/>
                  </a:lnTo>
                  <a:lnTo>
                    <a:pt x="122758" y="890778"/>
                  </a:lnTo>
                  <a:lnTo>
                    <a:pt x="1193393" y="427964"/>
                  </a:lnTo>
                  <a:lnTo>
                    <a:pt x="1091603"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26" name="object 23">
              <a:extLst>
                <a:ext uri="{FF2B5EF4-FFF2-40B4-BE49-F238E27FC236}">
                  <a16:creationId xmlns:a16="http://schemas.microsoft.com/office/drawing/2014/main" id="{CF732872-4603-C926-687E-3F2A7E85A56F}"/>
                </a:ext>
              </a:extLst>
            </p:cNvPr>
            <p:cNvSpPr/>
            <p:nvPr/>
          </p:nvSpPr>
          <p:spPr>
            <a:xfrm>
              <a:off x="1768319" y="6301566"/>
              <a:ext cx="479425" cy="207010"/>
            </a:xfrm>
            <a:custGeom>
              <a:avLst/>
              <a:gdLst/>
              <a:ahLst/>
              <a:cxnLst/>
              <a:rect l="l" t="t" r="r" b="b"/>
              <a:pathLst>
                <a:path w="479425" h="207009">
                  <a:moveTo>
                    <a:pt x="479386" y="0"/>
                  </a:moveTo>
                  <a:lnTo>
                    <a:pt x="0" y="26949"/>
                  </a:lnTo>
                  <a:lnTo>
                    <a:pt x="39128" y="206933"/>
                  </a:lnTo>
                  <a:lnTo>
                    <a:pt x="479386" y="0"/>
                  </a:lnTo>
                  <a:close/>
                </a:path>
              </a:pathLst>
            </a:custGeom>
            <a:solidFill>
              <a:srgbClr val="EEA2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27" name="object 24">
              <a:extLst>
                <a:ext uri="{FF2B5EF4-FFF2-40B4-BE49-F238E27FC236}">
                  <a16:creationId xmlns:a16="http://schemas.microsoft.com/office/drawing/2014/main" id="{BAC73B23-2016-B9F9-FDC5-45577EBAF3ED}"/>
                </a:ext>
              </a:extLst>
            </p:cNvPr>
            <p:cNvSpPr/>
            <p:nvPr/>
          </p:nvSpPr>
          <p:spPr>
            <a:xfrm>
              <a:off x="2497086" y="6254256"/>
              <a:ext cx="640080" cy="470534"/>
            </a:xfrm>
            <a:custGeom>
              <a:avLst/>
              <a:gdLst/>
              <a:ahLst/>
              <a:cxnLst/>
              <a:rect l="l" t="t" r="r" b="b"/>
              <a:pathLst>
                <a:path w="640080" h="470534">
                  <a:moveTo>
                    <a:pt x="592505" y="0"/>
                  </a:moveTo>
                  <a:lnTo>
                    <a:pt x="0" y="33299"/>
                  </a:lnTo>
                  <a:lnTo>
                    <a:pt x="117436" y="470052"/>
                  </a:lnTo>
                  <a:lnTo>
                    <a:pt x="639572" y="246164"/>
                  </a:lnTo>
                  <a:lnTo>
                    <a:pt x="592505"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28" name="object 25">
              <a:extLst>
                <a:ext uri="{FF2B5EF4-FFF2-40B4-BE49-F238E27FC236}">
                  <a16:creationId xmlns:a16="http://schemas.microsoft.com/office/drawing/2014/main" id="{09491DA7-B1E4-2737-34F1-6C58D745B4C3}"/>
                </a:ext>
              </a:extLst>
            </p:cNvPr>
            <p:cNvSpPr/>
            <p:nvPr/>
          </p:nvSpPr>
          <p:spPr>
            <a:xfrm>
              <a:off x="508297" y="7027921"/>
              <a:ext cx="210820" cy="194945"/>
            </a:xfrm>
            <a:custGeom>
              <a:avLst/>
              <a:gdLst/>
              <a:ahLst/>
              <a:cxnLst/>
              <a:rect l="l" t="t" r="r" b="b"/>
              <a:pathLst>
                <a:path w="210820" h="194945">
                  <a:moveTo>
                    <a:pt x="203200" y="0"/>
                  </a:moveTo>
                  <a:lnTo>
                    <a:pt x="0" y="194868"/>
                  </a:lnTo>
                  <a:lnTo>
                    <a:pt x="210235" y="194868"/>
                  </a:lnTo>
                  <a:lnTo>
                    <a:pt x="203200" y="0"/>
                  </a:lnTo>
                  <a:close/>
                </a:path>
              </a:pathLst>
            </a:custGeom>
            <a:solidFill>
              <a:srgbClr val="F02127"/>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29" name="object 26">
              <a:extLst>
                <a:ext uri="{FF2B5EF4-FFF2-40B4-BE49-F238E27FC236}">
                  <a16:creationId xmlns:a16="http://schemas.microsoft.com/office/drawing/2014/main" id="{B8F5A415-1575-6981-595D-1FCE8612BF54}"/>
                </a:ext>
              </a:extLst>
            </p:cNvPr>
            <p:cNvSpPr/>
            <p:nvPr/>
          </p:nvSpPr>
          <p:spPr>
            <a:xfrm>
              <a:off x="17953" y="6365757"/>
              <a:ext cx="1179830" cy="857250"/>
            </a:xfrm>
            <a:custGeom>
              <a:avLst/>
              <a:gdLst/>
              <a:ahLst/>
              <a:cxnLst/>
              <a:rect l="l" t="t" r="r" b="b"/>
              <a:pathLst>
                <a:path w="1179830" h="857250">
                  <a:moveTo>
                    <a:pt x="1179398" y="0"/>
                  </a:moveTo>
                  <a:lnTo>
                    <a:pt x="989266" y="5537"/>
                  </a:lnTo>
                  <a:lnTo>
                    <a:pt x="0" y="61137"/>
                  </a:lnTo>
                  <a:lnTo>
                    <a:pt x="0" y="857034"/>
                  </a:lnTo>
                  <a:lnTo>
                    <a:pt x="349973" y="857034"/>
                  </a:lnTo>
                  <a:lnTo>
                    <a:pt x="1179398"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30" name="object 27">
              <a:extLst>
                <a:ext uri="{FF2B5EF4-FFF2-40B4-BE49-F238E27FC236}">
                  <a16:creationId xmlns:a16="http://schemas.microsoft.com/office/drawing/2014/main" id="{77F241F8-EB60-084B-94E5-30D2CA3E64C9}"/>
                </a:ext>
              </a:extLst>
            </p:cNvPr>
            <p:cNvSpPr/>
            <p:nvPr/>
          </p:nvSpPr>
          <p:spPr>
            <a:xfrm>
              <a:off x="790789" y="6512243"/>
              <a:ext cx="472440" cy="710565"/>
            </a:xfrm>
            <a:custGeom>
              <a:avLst/>
              <a:gdLst/>
              <a:ahLst/>
              <a:cxnLst/>
              <a:rect l="l" t="t" r="r" b="b"/>
              <a:pathLst>
                <a:path w="472440" h="710565">
                  <a:moveTo>
                    <a:pt x="428091" y="0"/>
                  </a:moveTo>
                  <a:lnTo>
                    <a:pt x="0" y="444868"/>
                  </a:lnTo>
                  <a:lnTo>
                    <a:pt x="13792" y="710552"/>
                  </a:lnTo>
                  <a:lnTo>
                    <a:pt x="472211" y="710552"/>
                  </a:lnTo>
                  <a:lnTo>
                    <a:pt x="428091"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31" name="object 28">
              <a:extLst>
                <a:ext uri="{FF2B5EF4-FFF2-40B4-BE49-F238E27FC236}">
                  <a16:creationId xmlns:a16="http://schemas.microsoft.com/office/drawing/2014/main" id="{823A5EBB-30A1-4098-8357-547EB872852E}"/>
                </a:ext>
              </a:extLst>
            </p:cNvPr>
            <p:cNvSpPr/>
            <p:nvPr/>
          </p:nvSpPr>
          <p:spPr>
            <a:xfrm>
              <a:off x="12551777" y="7164307"/>
              <a:ext cx="471170" cy="59055"/>
            </a:xfrm>
            <a:custGeom>
              <a:avLst/>
              <a:gdLst/>
              <a:ahLst/>
              <a:cxnLst/>
              <a:rect l="l" t="t" r="r" b="b"/>
              <a:pathLst>
                <a:path w="471169" h="59054">
                  <a:moveTo>
                    <a:pt x="422871" y="0"/>
                  </a:moveTo>
                  <a:lnTo>
                    <a:pt x="0" y="58483"/>
                  </a:lnTo>
                  <a:lnTo>
                    <a:pt x="470979" y="58483"/>
                  </a:lnTo>
                  <a:lnTo>
                    <a:pt x="470979" y="35204"/>
                  </a:lnTo>
                  <a:lnTo>
                    <a:pt x="462775" y="2413"/>
                  </a:lnTo>
                  <a:lnTo>
                    <a:pt x="422871" y="0"/>
                  </a:lnTo>
                  <a:close/>
                </a:path>
              </a:pathLst>
            </a:custGeom>
            <a:solidFill>
              <a:srgbClr val="EEA2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32" name="object 29">
              <a:extLst>
                <a:ext uri="{FF2B5EF4-FFF2-40B4-BE49-F238E27FC236}">
                  <a16:creationId xmlns:a16="http://schemas.microsoft.com/office/drawing/2014/main" id="{57AC3A31-22A2-BAD2-45BD-8B0EAEB7CE81}"/>
                </a:ext>
              </a:extLst>
            </p:cNvPr>
            <p:cNvSpPr/>
            <p:nvPr/>
          </p:nvSpPr>
          <p:spPr>
            <a:xfrm>
              <a:off x="12446948" y="7132331"/>
              <a:ext cx="105410" cy="22225"/>
            </a:xfrm>
            <a:custGeom>
              <a:avLst/>
              <a:gdLst/>
              <a:ahLst/>
              <a:cxnLst/>
              <a:rect l="l" t="t" r="r" b="b"/>
              <a:pathLst>
                <a:path w="105409" h="22225">
                  <a:moveTo>
                    <a:pt x="0" y="0"/>
                  </a:moveTo>
                  <a:lnTo>
                    <a:pt x="2120" y="21970"/>
                  </a:lnTo>
                  <a:lnTo>
                    <a:pt x="105054" y="6362"/>
                  </a:lnTo>
                  <a:lnTo>
                    <a:pt x="0"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33" name="object 30">
              <a:extLst>
                <a:ext uri="{FF2B5EF4-FFF2-40B4-BE49-F238E27FC236}">
                  <a16:creationId xmlns:a16="http://schemas.microsoft.com/office/drawing/2014/main" id="{A7150F13-6366-892B-0235-9AE1A0F35223}"/>
                </a:ext>
              </a:extLst>
            </p:cNvPr>
            <p:cNvSpPr/>
            <p:nvPr/>
          </p:nvSpPr>
          <p:spPr>
            <a:xfrm>
              <a:off x="11019762" y="7045828"/>
              <a:ext cx="1284605" cy="177165"/>
            </a:xfrm>
            <a:custGeom>
              <a:avLst/>
              <a:gdLst/>
              <a:ahLst/>
              <a:cxnLst/>
              <a:rect l="l" t="t" r="r" b="b"/>
              <a:pathLst>
                <a:path w="1284604" h="177165">
                  <a:moveTo>
                    <a:pt x="0" y="0"/>
                  </a:moveTo>
                  <a:lnTo>
                    <a:pt x="15125" y="176961"/>
                  </a:lnTo>
                  <a:lnTo>
                    <a:pt x="898283" y="176961"/>
                  </a:lnTo>
                  <a:lnTo>
                    <a:pt x="1284274" y="127507"/>
                  </a:lnTo>
                  <a:lnTo>
                    <a:pt x="1281277" y="77660"/>
                  </a:lnTo>
                  <a:lnTo>
                    <a:pt x="0" y="0"/>
                  </a:lnTo>
                  <a:close/>
                </a:path>
              </a:pathLst>
            </a:custGeom>
            <a:solidFill>
              <a:srgbClr val="EEA3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34" name="object 31">
              <a:extLst>
                <a:ext uri="{FF2B5EF4-FFF2-40B4-BE49-F238E27FC236}">
                  <a16:creationId xmlns:a16="http://schemas.microsoft.com/office/drawing/2014/main" id="{92DA7E93-3305-7DAB-B692-18F00F485673}"/>
                </a:ext>
              </a:extLst>
            </p:cNvPr>
            <p:cNvSpPr/>
            <p:nvPr/>
          </p:nvSpPr>
          <p:spPr>
            <a:xfrm>
              <a:off x="10137399" y="6992349"/>
              <a:ext cx="788035" cy="230504"/>
            </a:xfrm>
            <a:custGeom>
              <a:avLst/>
              <a:gdLst/>
              <a:ahLst/>
              <a:cxnLst/>
              <a:rect l="l" t="t" r="r" b="b"/>
              <a:pathLst>
                <a:path w="788034" h="230504">
                  <a:moveTo>
                    <a:pt x="357200" y="230441"/>
                  </a:moveTo>
                  <a:lnTo>
                    <a:pt x="323354" y="19608"/>
                  </a:lnTo>
                  <a:lnTo>
                    <a:pt x="0" y="0"/>
                  </a:lnTo>
                  <a:lnTo>
                    <a:pt x="21818" y="230441"/>
                  </a:lnTo>
                  <a:lnTo>
                    <a:pt x="357200" y="230441"/>
                  </a:lnTo>
                  <a:close/>
                </a:path>
                <a:path w="788034" h="230504">
                  <a:moveTo>
                    <a:pt x="787476" y="230441"/>
                  </a:moveTo>
                  <a:lnTo>
                    <a:pt x="770356" y="46697"/>
                  </a:lnTo>
                  <a:lnTo>
                    <a:pt x="422821" y="25641"/>
                  </a:lnTo>
                  <a:lnTo>
                    <a:pt x="442328" y="230441"/>
                  </a:lnTo>
                  <a:lnTo>
                    <a:pt x="787476" y="230441"/>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35" name="object 32">
              <a:extLst>
                <a:ext uri="{FF2B5EF4-FFF2-40B4-BE49-F238E27FC236}">
                  <a16:creationId xmlns:a16="http://schemas.microsoft.com/office/drawing/2014/main" id="{AAC6BE1B-4659-1C6B-7A63-B0FB14535502}"/>
                </a:ext>
              </a:extLst>
            </p:cNvPr>
            <p:cNvSpPr/>
            <p:nvPr/>
          </p:nvSpPr>
          <p:spPr>
            <a:xfrm>
              <a:off x="9727017" y="6967482"/>
              <a:ext cx="314960" cy="255904"/>
            </a:xfrm>
            <a:custGeom>
              <a:avLst/>
              <a:gdLst/>
              <a:ahLst/>
              <a:cxnLst/>
              <a:rect l="l" t="t" r="r" b="b"/>
              <a:pathLst>
                <a:path w="314959" h="255904">
                  <a:moveTo>
                    <a:pt x="0" y="0"/>
                  </a:moveTo>
                  <a:lnTo>
                    <a:pt x="4927" y="255308"/>
                  </a:lnTo>
                  <a:lnTo>
                    <a:pt x="314579" y="255308"/>
                  </a:lnTo>
                  <a:lnTo>
                    <a:pt x="309791" y="18770"/>
                  </a:lnTo>
                  <a:lnTo>
                    <a:pt x="0"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grpSp>
      <p:sp>
        <p:nvSpPr>
          <p:cNvPr id="36" name="Text Placeholder 6">
            <a:extLst>
              <a:ext uri="{FF2B5EF4-FFF2-40B4-BE49-F238E27FC236}">
                <a16:creationId xmlns:a16="http://schemas.microsoft.com/office/drawing/2014/main" id="{77FC04EC-DDA1-FD4A-3131-C53BE98BF773}"/>
              </a:ext>
            </a:extLst>
          </p:cNvPr>
          <p:cNvSpPr txBox="1">
            <a:spLocks/>
          </p:cNvSpPr>
          <p:nvPr/>
        </p:nvSpPr>
        <p:spPr>
          <a:xfrm>
            <a:off x="278789" y="4762875"/>
            <a:ext cx="2271242" cy="1532432"/>
          </a:xfrm>
          <a:prstGeom prst="rect">
            <a:avLst/>
          </a:prstGeom>
        </p:spPr>
        <p:txBody>
          <a:bodyPr vert="horz" lIns="91440" tIns="45720" rIns="91440" bIns="45720" rtlCol="0" anchor="t">
            <a:noAutofit/>
          </a:bodyPr>
          <a:lstStyle>
            <a:defPPr>
              <a:defRPr lang="en-US"/>
            </a:defPPr>
            <a:lvl1pPr marL="0" indent="0" algn="l" rtl="0" eaLnBrk="1" fontAlgn="base" hangingPunct="1">
              <a:spcBef>
                <a:spcPct val="20000"/>
              </a:spcBef>
              <a:spcAft>
                <a:spcPct val="0"/>
              </a:spcAft>
              <a:buClr>
                <a:srgbClr val="FF0000"/>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992188"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457325"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865313"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73300"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9591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6pPr>
            <a:lvl7pPr marL="34163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7pPr>
            <a:lvl8pPr marL="38735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8pPr>
            <a:lvl9pPr marL="43307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9pPr>
          </a:lstStyle>
          <a:p>
            <a:pPr>
              <a:defRPr/>
            </a:pPr>
            <a:r>
              <a:rPr lang="en-GB" sz="1600">
                <a:solidFill>
                  <a:schemeClr val="bg1"/>
                </a:solidFill>
                <a:latin typeface="Arial"/>
                <a:ea typeface="ヒラギノ角ゴ Pro W3"/>
                <a:cs typeface="ヒラギノ角ゴ Pro W3" charset="0"/>
              </a:rPr>
              <a:t>Fridah Moraa with her twin sons Abiud and Eliud and her grandson Quillan in </a:t>
            </a:r>
            <a:r>
              <a:rPr lang="en-GB" sz="1600" err="1">
                <a:solidFill>
                  <a:schemeClr val="bg1"/>
                </a:solidFill>
                <a:latin typeface="Arial"/>
                <a:ea typeface="ヒラギノ角ゴ Pro W3"/>
                <a:cs typeface="ヒラギノ角ゴ Pro W3" charset="0"/>
              </a:rPr>
              <a:t>Dagoretti</a:t>
            </a:r>
            <a:r>
              <a:rPr lang="en-GB" sz="1600">
                <a:solidFill>
                  <a:schemeClr val="bg1"/>
                </a:solidFill>
                <a:latin typeface="Arial"/>
                <a:ea typeface="ヒラギノ角ゴ Pro W3"/>
                <a:cs typeface="ヒラギノ角ゴ Pro W3" charset="0"/>
              </a:rPr>
              <a:t>, Nairobi.</a:t>
            </a:r>
            <a:endParaRPr lang="en-GB" sz="1600" i="0" u="none" strike="noStrike" cap="none" spc="0" normalizeH="0" baseline="0" noProof="0">
              <a:ln>
                <a:noFill/>
              </a:ln>
              <a:solidFill>
                <a:schemeClr val="bg1"/>
              </a:solidFill>
              <a:effectLst/>
              <a:uLnTx/>
              <a:uFillTx/>
              <a:latin typeface="Arial"/>
              <a:cs typeface="Arial"/>
            </a:endParaRPr>
          </a:p>
        </p:txBody>
      </p:sp>
    </p:spTree>
    <p:extLst>
      <p:ext uri="{BB962C8B-B14F-4D97-AF65-F5344CB8AC3E}">
        <p14:creationId xmlns:p14="http://schemas.microsoft.com/office/powerpoint/2010/main" val="998366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DCFA2-650F-CD57-F989-10878905912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DDB0DB2-97B5-F398-EABC-EFC558AB8115}"/>
              </a:ext>
            </a:extLst>
          </p:cNvPr>
          <p:cNvPicPr>
            <a:picLocks noChangeAspect="1"/>
          </p:cNvPicPr>
          <p:nvPr/>
        </p:nvPicPr>
        <p:blipFill>
          <a:blip r:embed="rId3"/>
          <a:srcRect r="7649"/>
          <a:stretch>
            <a:fillRect/>
          </a:stretch>
        </p:blipFill>
        <p:spPr>
          <a:xfrm>
            <a:off x="0" y="258792"/>
            <a:ext cx="9144000" cy="6599208"/>
          </a:xfrm>
          <a:prstGeom prst="rect">
            <a:avLst/>
          </a:prstGeom>
        </p:spPr>
      </p:pic>
      <p:sp>
        <p:nvSpPr>
          <p:cNvPr id="2" name="TextBox 1">
            <a:extLst>
              <a:ext uri="{FF2B5EF4-FFF2-40B4-BE49-F238E27FC236}">
                <a16:creationId xmlns:a16="http://schemas.microsoft.com/office/drawing/2014/main" id="{EA447802-3213-0604-95EA-3D240B80ADEE}"/>
              </a:ext>
            </a:extLst>
          </p:cNvPr>
          <p:cNvSpPr txBox="1"/>
          <p:nvPr/>
        </p:nvSpPr>
        <p:spPr>
          <a:xfrm>
            <a:off x="540011" y="975746"/>
            <a:ext cx="8122726" cy="1569660"/>
          </a:xfrm>
          <a:prstGeom prst="rect">
            <a:avLst/>
          </a:prstGeom>
          <a:noFill/>
        </p:spPr>
        <p:txBody>
          <a:bodyPr wrap="square" lIns="91440" tIns="45720" rIns="91440" bIns="45720" anchor="t">
            <a:spAutoFit/>
          </a:bodyPr>
          <a:lstStyle/>
          <a:p>
            <a:endParaRPr lang="en-GB" sz="3200" b="1">
              <a:latin typeface="Arial"/>
              <a:ea typeface="Open Sans"/>
              <a:cs typeface="Open Sans"/>
            </a:endParaRPr>
          </a:p>
          <a:p>
            <a:endParaRPr lang="en-GB" sz="3200" b="1">
              <a:latin typeface="Arial"/>
              <a:ea typeface="Open Sans"/>
              <a:cs typeface="Open Sans"/>
            </a:endParaRPr>
          </a:p>
          <a:p>
            <a:endParaRPr lang="en-GB" sz="3200" b="1">
              <a:latin typeface="Arial"/>
              <a:ea typeface="Open Sans"/>
              <a:cs typeface="Open Sans"/>
            </a:endParaRPr>
          </a:p>
        </p:txBody>
      </p:sp>
      <p:grpSp>
        <p:nvGrpSpPr>
          <p:cNvPr id="39" name="object 2">
            <a:extLst>
              <a:ext uri="{FF2B5EF4-FFF2-40B4-BE49-F238E27FC236}">
                <a16:creationId xmlns:a16="http://schemas.microsoft.com/office/drawing/2014/main" id="{86749077-0CD7-B856-B0D9-BC23061A64D9}"/>
              </a:ext>
            </a:extLst>
          </p:cNvPr>
          <p:cNvGrpSpPr/>
          <p:nvPr/>
        </p:nvGrpSpPr>
        <p:grpSpPr>
          <a:xfrm>
            <a:off x="17950" y="5998466"/>
            <a:ext cx="9125741" cy="859552"/>
            <a:chOff x="17950" y="5998464"/>
            <a:chExt cx="13004997" cy="1224937"/>
          </a:xfrm>
        </p:grpSpPr>
        <p:sp>
          <p:nvSpPr>
            <p:cNvPr id="40" name="object 3">
              <a:extLst>
                <a:ext uri="{FF2B5EF4-FFF2-40B4-BE49-F238E27FC236}">
                  <a16:creationId xmlns:a16="http://schemas.microsoft.com/office/drawing/2014/main" id="{FF061870-BD54-7F98-DAE8-3D831C4A752E}"/>
                </a:ext>
              </a:extLst>
            </p:cNvPr>
            <p:cNvSpPr/>
            <p:nvPr/>
          </p:nvSpPr>
          <p:spPr>
            <a:xfrm>
              <a:off x="17950" y="5998464"/>
              <a:ext cx="13004800" cy="1224915"/>
            </a:xfrm>
            <a:custGeom>
              <a:avLst/>
              <a:gdLst/>
              <a:ahLst/>
              <a:cxnLst/>
              <a:rect l="l" t="t" r="r" b="b"/>
              <a:pathLst>
                <a:path w="13004800" h="1224915">
                  <a:moveTo>
                    <a:pt x="7622603" y="0"/>
                  </a:moveTo>
                  <a:lnTo>
                    <a:pt x="0" y="428434"/>
                  </a:lnTo>
                  <a:lnTo>
                    <a:pt x="0" y="1224330"/>
                  </a:lnTo>
                  <a:lnTo>
                    <a:pt x="13004800" y="1224330"/>
                  </a:lnTo>
                  <a:lnTo>
                    <a:pt x="13004800" y="1201039"/>
                  </a:lnTo>
                  <a:lnTo>
                    <a:pt x="12996608" y="1168260"/>
                  </a:lnTo>
                  <a:lnTo>
                    <a:pt x="7658544" y="844740"/>
                  </a:lnTo>
                  <a:lnTo>
                    <a:pt x="7622603" y="0"/>
                  </a:lnTo>
                  <a:close/>
                </a:path>
              </a:pathLst>
            </a:custGeom>
            <a:solidFill>
              <a:srgbClr val="F02127"/>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41" name="object 4">
              <a:extLst>
                <a:ext uri="{FF2B5EF4-FFF2-40B4-BE49-F238E27FC236}">
                  <a16:creationId xmlns:a16="http://schemas.microsoft.com/office/drawing/2014/main" id="{D7D45FDB-5B96-BD17-CE51-EA9EFD4D0A9C}"/>
                </a:ext>
              </a:extLst>
            </p:cNvPr>
            <p:cNvSpPr/>
            <p:nvPr/>
          </p:nvSpPr>
          <p:spPr>
            <a:xfrm>
              <a:off x="8888465" y="6916657"/>
              <a:ext cx="770890" cy="306705"/>
            </a:xfrm>
            <a:custGeom>
              <a:avLst/>
              <a:gdLst/>
              <a:ahLst/>
              <a:cxnLst/>
              <a:rect l="l" t="t" r="r" b="b"/>
              <a:pathLst>
                <a:path w="770890" h="306704">
                  <a:moveTo>
                    <a:pt x="0" y="0"/>
                  </a:moveTo>
                  <a:lnTo>
                    <a:pt x="3708" y="306133"/>
                  </a:lnTo>
                  <a:lnTo>
                    <a:pt x="770280" y="306133"/>
                  </a:lnTo>
                  <a:lnTo>
                    <a:pt x="759053" y="46012"/>
                  </a:lnTo>
                  <a:lnTo>
                    <a:pt x="0"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42" name="object 5">
              <a:extLst>
                <a:ext uri="{FF2B5EF4-FFF2-40B4-BE49-F238E27FC236}">
                  <a16:creationId xmlns:a16="http://schemas.microsoft.com/office/drawing/2014/main" id="{4C50B2C9-7C20-E772-C05D-274E6F4B30F5}"/>
                </a:ext>
              </a:extLst>
            </p:cNvPr>
            <p:cNvSpPr/>
            <p:nvPr/>
          </p:nvSpPr>
          <p:spPr>
            <a:xfrm>
              <a:off x="8019676" y="6864015"/>
              <a:ext cx="786130" cy="358775"/>
            </a:xfrm>
            <a:custGeom>
              <a:avLst/>
              <a:gdLst/>
              <a:ahLst/>
              <a:cxnLst/>
              <a:rect l="l" t="t" r="r" b="b"/>
              <a:pathLst>
                <a:path w="786129" h="358775">
                  <a:moveTo>
                    <a:pt x="0" y="0"/>
                  </a:moveTo>
                  <a:lnTo>
                    <a:pt x="5194" y="358775"/>
                  </a:lnTo>
                  <a:lnTo>
                    <a:pt x="500303" y="358775"/>
                  </a:lnTo>
                  <a:lnTo>
                    <a:pt x="785850" y="161315"/>
                  </a:lnTo>
                  <a:lnTo>
                    <a:pt x="774750" y="46951"/>
                  </a:lnTo>
                  <a:lnTo>
                    <a:pt x="0"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43" name="object 6">
              <a:extLst>
                <a:ext uri="{FF2B5EF4-FFF2-40B4-BE49-F238E27FC236}">
                  <a16:creationId xmlns:a16="http://schemas.microsoft.com/office/drawing/2014/main" id="{9367CE59-6A81-E5AB-AD65-9A0FB8C4FA7C}"/>
                </a:ext>
              </a:extLst>
            </p:cNvPr>
            <p:cNvSpPr/>
            <p:nvPr/>
          </p:nvSpPr>
          <p:spPr>
            <a:xfrm>
              <a:off x="8743573" y="7186113"/>
              <a:ext cx="57150" cy="36830"/>
            </a:xfrm>
            <a:custGeom>
              <a:avLst/>
              <a:gdLst/>
              <a:ahLst/>
              <a:cxnLst/>
              <a:rect l="l" t="t" r="r" b="b"/>
              <a:pathLst>
                <a:path w="57150" h="36829">
                  <a:moveTo>
                    <a:pt x="56743" y="0"/>
                  </a:moveTo>
                  <a:lnTo>
                    <a:pt x="0" y="36677"/>
                  </a:lnTo>
                  <a:lnTo>
                    <a:pt x="54952" y="36677"/>
                  </a:lnTo>
                  <a:lnTo>
                    <a:pt x="56743" y="0"/>
                  </a:lnTo>
                  <a:close/>
                </a:path>
              </a:pathLst>
            </a:custGeom>
            <a:solidFill>
              <a:srgbClr val="EEA2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44" name="object 7">
              <a:extLst>
                <a:ext uri="{FF2B5EF4-FFF2-40B4-BE49-F238E27FC236}">
                  <a16:creationId xmlns:a16="http://schemas.microsoft.com/office/drawing/2014/main" id="{D2E09035-D37D-6B8C-0572-62E2F252461B}"/>
                </a:ext>
              </a:extLst>
            </p:cNvPr>
            <p:cNvSpPr/>
            <p:nvPr/>
          </p:nvSpPr>
          <p:spPr>
            <a:xfrm>
              <a:off x="7315307" y="6338775"/>
              <a:ext cx="359410" cy="459105"/>
            </a:xfrm>
            <a:custGeom>
              <a:avLst/>
              <a:gdLst/>
              <a:ahLst/>
              <a:cxnLst/>
              <a:rect l="l" t="t" r="r" b="b"/>
              <a:pathLst>
                <a:path w="359409" h="459104">
                  <a:moveTo>
                    <a:pt x="0" y="0"/>
                  </a:moveTo>
                  <a:lnTo>
                    <a:pt x="14858" y="453504"/>
                  </a:lnTo>
                  <a:lnTo>
                    <a:pt x="359232" y="458508"/>
                  </a:lnTo>
                  <a:lnTo>
                    <a:pt x="339940" y="5168"/>
                  </a:lnTo>
                  <a:lnTo>
                    <a:pt x="0" y="0"/>
                  </a:lnTo>
                  <a:close/>
                </a:path>
              </a:pathLst>
            </a:custGeom>
            <a:solidFill>
              <a:srgbClr val="EEA3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45" name="object 8">
              <a:extLst>
                <a:ext uri="{FF2B5EF4-FFF2-40B4-BE49-F238E27FC236}">
                  <a16:creationId xmlns:a16="http://schemas.microsoft.com/office/drawing/2014/main" id="{686AD4B5-186D-91CD-1FBE-9CE47935C643}"/>
                </a:ext>
              </a:extLst>
            </p:cNvPr>
            <p:cNvSpPr/>
            <p:nvPr/>
          </p:nvSpPr>
          <p:spPr>
            <a:xfrm>
              <a:off x="7303266" y="6877084"/>
              <a:ext cx="610235" cy="346075"/>
            </a:xfrm>
            <a:custGeom>
              <a:avLst/>
              <a:gdLst/>
              <a:ahLst/>
              <a:cxnLst/>
              <a:rect l="l" t="t" r="r" b="b"/>
              <a:pathLst>
                <a:path w="610234" h="346075">
                  <a:moveTo>
                    <a:pt x="3213" y="0"/>
                  </a:moveTo>
                  <a:lnTo>
                    <a:pt x="0" y="345706"/>
                  </a:lnTo>
                  <a:lnTo>
                    <a:pt x="610108" y="345706"/>
                  </a:lnTo>
                  <a:lnTo>
                    <a:pt x="608088" y="14465"/>
                  </a:lnTo>
                  <a:lnTo>
                    <a:pt x="3213"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46" name="object 9">
              <a:extLst>
                <a:ext uri="{FF2B5EF4-FFF2-40B4-BE49-F238E27FC236}">
                  <a16:creationId xmlns:a16="http://schemas.microsoft.com/office/drawing/2014/main" id="{C495393E-9EF3-567D-37A1-D835E51719B1}"/>
                </a:ext>
              </a:extLst>
            </p:cNvPr>
            <p:cNvSpPr/>
            <p:nvPr/>
          </p:nvSpPr>
          <p:spPr>
            <a:xfrm>
              <a:off x="6831452" y="6335670"/>
              <a:ext cx="405765" cy="887730"/>
            </a:xfrm>
            <a:custGeom>
              <a:avLst/>
              <a:gdLst/>
              <a:ahLst/>
              <a:cxnLst/>
              <a:rect l="l" t="t" r="r" b="b"/>
              <a:pathLst>
                <a:path w="405765" h="887729">
                  <a:moveTo>
                    <a:pt x="0" y="0"/>
                  </a:moveTo>
                  <a:lnTo>
                    <a:pt x="5397" y="887120"/>
                  </a:lnTo>
                  <a:lnTo>
                    <a:pt x="354025" y="887120"/>
                  </a:lnTo>
                  <a:lnTo>
                    <a:pt x="405269" y="9626"/>
                  </a:lnTo>
                  <a:lnTo>
                    <a:pt x="0"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47" name="object 10">
              <a:extLst>
                <a:ext uri="{FF2B5EF4-FFF2-40B4-BE49-F238E27FC236}">
                  <a16:creationId xmlns:a16="http://schemas.microsoft.com/office/drawing/2014/main" id="{63CAA29F-F0A9-4764-78A8-2B711E26F4DD}"/>
                </a:ext>
              </a:extLst>
            </p:cNvPr>
            <p:cNvSpPr/>
            <p:nvPr/>
          </p:nvSpPr>
          <p:spPr>
            <a:xfrm>
              <a:off x="5489891" y="6466752"/>
              <a:ext cx="1249045" cy="756285"/>
            </a:xfrm>
            <a:custGeom>
              <a:avLst/>
              <a:gdLst/>
              <a:ahLst/>
              <a:cxnLst/>
              <a:rect l="l" t="t" r="r" b="b"/>
              <a:pathLst>
                <a:path w="1249045" h="756284">
                  <a:moveTo>
                    <a:pt x="671055" y="0"/>
                  </a:moveTo>
                  <a:lnTo>
                    <a:pt x="0" y="40360"/>
                  </a:lnTo>
                  <a:lnTo>
                    <a:pt x="60794" y="756043"/>
                  </a:lnTo>
                  <a:lnTo>
                    <a:pt x="1247749" y="756043"/>
                  </a:lnTo>
                  <a:lnTo>
                    <a:pt x="1248486" y="474256"/>
                  </a:lnTo>
                  <a:lnTo>
                    <a:pt x="734555" y="495541"/>
                  </a:lnTo>
                  <a:lnTo>
                    <a:pt x="671055" y="0"/>
                  </a:lnTo>
                  <a:close/>
                </a:path>
              </a:pathLst>
            </a:custGeom>
            <a:solidFill>
              <a:srgbClr val="EEA3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48" name="object 11">
              <a:extLst>
                <a:ext uri="{FF2B5EF4-FFF2-40B4-BE49-F238E27FC236}">
                  <a16:creationId xmlns:a16="http://schemas.microsoft.com/office/drawing/2014/main" id="{8C550A1E-34C3-CAA0-D032-E68D72E1F539}"/>
                </a:ext>
              </a:extLst>
            </p:cNvPr>
            <p:cNvSpPr/>
            <p:nvPr/>
          </p:nvSpPr>
          <p:spPr>
            <a:xfrm>
              <a:off x="4646768" y="6477545"/>
              <a:ext cx="361950" cy="745490"/>
            </a:xfrm>
            <a:custGeom>
              <a:avLst/>
              <a:gdLst/>
              <a:ahLst/>
              <a:cxnLst/>
              <a:rect l="l" t="t" r="r" b="b"/>
              <a:pathLst>
                <a:path w="361950" h="745490">
                  <a:moveTo>
                    <a:pt x="344995" y="0"/>
                  </a:moveTo>
                  <a:lnTo>
                    <a:pt x="0" y="13690"/>
                  </a:lnTo>
                  <a:lnTo>
                    <a:pt x="17526" y="745248"/>
                  </a:lnTo>
                  <a:lnTo>
                    <a:pt x="361365" y="745248"/>
                  </a:lnTo>
                  <a:lnTo>
                    <a:pt x="344995" y="0"/>
                  </a:lnTo>
                  <a:close/>
                </a:path>
              </a:pathLst>
            </a:custGeom>
            <a:solidFill>
              <a:srgbClr val="EEA2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49" name="object 12">
              <a:extLst>
                <a:ext uri="{FF2B5EF4-FFF2-40B4-BE49-F238E27FC236}">
                  <a16:creationId xmlns:a16="http://schemas.microsoft.com/office/drawing/2014/main" id="{A3B9B666-31F7-418C-88C7-5BE3796FF757}"/>
                </a:ext>
              </a:extLst>
            </p:cNvPr>
            <p:cNvSpPr/>
            <p:nvPr/>
          </p:nvSpPr>
          <p:spPr>
            <a:xfrm>
              <a:off x="5069772" y="6910346"/>
              <a:ext cx="384175" cy="313055"/>
            </a:xfrm>
            <a:custGeom>
              <a:avLst/>
              <a:gdLst/>
              <a:ahLst/>
              <a:cxnLst/>
              <a:rect l="l" t="t" r="r" b="b"/>
              <a:pathLst>
                <a:path w="384175" h="313054">
                  <a:moveTo>
                    <a:pt x="376707" y="0"/>
                  </a:moveTo>
                  <a:lnTo>
                    <a:pt x="12890" y="7708"/>
                  </a:lnTo>
                  <a:lnTo>
                    <a:pt x="0" y="312445"/>
                  </a:lnTo>
                  <a:lnTo>
                    <a:pt x="383730" y="312445"/>
                  </a:lnTo>
                  <a:lnTo>
                    <a:pt x="376707"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50" name="object 13">
              <a:extLst>
                <a:ext uri="{FF2B5EF4-FFF2-40B4-BE49-F238E27FC236}">
                  <a16:creationId xmlns:a16="http://schemas.microsoft.com/office/drawing/2014/main" id="{5F68339E-64B8-5F04-18AB-270E97CBE5EB}"/>
                </a:ext>
              </a:extLst>
            </p:cNvPr>
            <p:cNvSpPr/>
            <p:nvPr/>
          </p:nvSpPr>
          <p:spPr>
            <a:xfrm>
              <a:off x="5054659" y="6475041"/>
              <a:ext cx="380365" cy="372110"/>
            </a:xfrm>
            <a:custGeom>
              <a:avLst/>
              <a:gdLst/>
              <a:ahLst/>
              <a:cxnLst/>
              <a:rect l="l" t="t" r="r" b="b"/>
              <a:pathLst>
                <a:path w="380364" h="372109">
                  <a:moveTo>
                    <a:pt x="350570" y="0"/>
                  </a:moveTo>
                  <a:lnTo>
                    <a:pt x="14287" y="2044"/>
                  </a:lnTo>
                  <a:lnTo>
                    <a:pt x="0" y="371513"/>
                  </a:lnTo>
                  <a:lnTo>
                    <a:pt x="380352" y="363677"/>
                  </a:lnTo>
                  <a:lnTo>
                    <a:pt x="350570"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51" name="object 14">
              <a:extLst>
                <a:ext uri="{FF2B5EF4-FFF2-40B4-BE49-F238E27FC236}">
                  <a16:creationId xmlns:a16="http://schemas.microsoft.com/office/drawing/2014/main" id="{FA3F2469-A9B7-CA18-5B43-D155A356174D}"/>
                </a:ext>
              </a:extLst>
            </p:cNvPr>
            <p:cNvSpPr/>
            <p:nvPr/>
          </p:nvSpPr>
          <p:spPr>
            <a:xfrm>
              <a:off x="6265524" y="5998472"/>
              <a:ext cx="1386840" cy="869950"/>
            </a:xfrm>
            <a:custGeom>
              <a:avLst/>
              <a:gdLst/>
              <a:ahLst/>
              <a:cxnLst/>
              <a:rect l="l" t="t" r="r" b="b"/>
              <a:pathLst>
                <a:path w="1386840" h="869950">
                  <a:moveTo>
                    <a:pt x="493268" y="832700"/>
                  </a:moveTo>
                  <a:lnTo>
                    <a:pt x="397256" y="371271"/>
                  </a:lnTo>
                  <a:lnTo>
                    <a:pt x="0" y="415480"/>
                  </a:lnTo>
                  <a:lnTo>
                    <a:pt x="68389" y="869480"/>
                  </a:lnTo>
                  <a:lnTo>
                    <a:pt x="493268" y="832700"/>
                  </a:lnTo>
                  <a:close/>
                </a:path>
                <a:path w="1386840" h="869950">
                  <a:moveTo>
                    <a:pt x="1386649" y="273367"/>
                  </a:moveTo>
                  <a:lnTo>
                    <a:pt x="1375016" y="0"/>
                  </a:lnTo>
                  <a:lnTo>
                    <a:pt x="571258" y="45173"/>
                  </a:lnTo>
                  <a:lnTo>
                    <a:pt x="589584" y="246354"/>
                  </a:lnTo>
                  <a:lnTo>
                    <a:pt x="1386649" y="273367"/>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52" name="object 15">
              <a:extLst>
                <a:ext uri="{FF2B5EF4-FFF2-40B4-BE49-F238E27FC236}">
                  <a16:creationId xmlns:a16="http://schemas.microsoft.com/office/drawing/2014/main" id="{4C58DF22-EE0A-B363-92BC-7CBC61EE64DE}"/>
                </a:ext>
              </a:extLst>
            </p:cNvPr>
            <p:cNvSpPr/>
            <p:nvPr/>
          </p:nvSpPr>
          <p:spPr>
            <a:xfrm>
              <a:off x="6191181" y="6049092"/>
              <a:ext cx="561340" cy="241935"/>
            </a:xfrm>
            <a:custGeom>
              <a:avLst/>
              <a:gdLst/>
              <a:ahLst/>
              <a:cxnLst/>
              <a:rect l="l" t="t" r="r" b="b"/>
              <a:pathLst>
                <a:path w="561340" h="241934">
                  <a:moveTo>
                    <a:pt x="548690" y="0"/>
                  </a:moveTo>
                  <a:lnTo>
                    <a:pt x="0" y="30835"/>
                  </a:lnTo>
                  <a:lnTo>
                    <a:pt x="29184" y="241896"/>
                  </a:lnTo>
                  <a:lnTo>
                    <a:pt x="561111" y="196341"/>
                  </a:lnTo>
                  <a:lnTo>
                    <a:pt x="548690" y="0"/>
                  </a:lnTo>
                  <a:close/>
                </a:path>
              </a:pathLst>
            </a:custGeom>
            <a:solidFill>
              <a:srgbClr val="EEA2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53" name="object 16">
              <a:extLst>
                <a:ext uri="{FF2B5EF4-FFF2-40B4-BE49-F238E27FC236}">
                  <a16:creationId xmlns:a16="http://schemas.microsoft.com/office/drawing/2014/main" id="{0BD8D0B8-C9FB-F10E-F71F-1882BAC2B622}"/>
                </a:ext>
              </a:extLst>
            </p:cNvPr>
            <p:cNvSpPr/>
            <p:nvPr/>
          </p:nvSpPr>
          <p:spPr>
            <a:xfrm>
              <a:off x="5448806" y="6084341"/>
              <a:ext cx="693420" cy="302260"/>
            </a:xfrm>
            <a:custGeom>
              <a:avLst/>
              <a:gdLst/>
              <a:ahLst/>
              <a:cxnLst/>
              <a:rect l="l" t="t" r="r" b="b"/>
              <a:pathLst>
                <a:path w="693420" h="302259">
                  <a:moveTo>
                    <a:pt x="663956" y="0"/>
                  </a:moveTo>
                  <a:lnTo>
                    <a:pt x="0" y="37312"/>
                  </a:lnTo>
                  <a:lnTo>
                    <a:pt x="22212" y="301929"/>
                  </a:lnTo>
                  <a:lnTo>
                    <a:pt x="693115" y="237375"/>
                  </a:lnTo>
                  <a:lnTo>
                    <a:pt x="663956"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54" name="object 17">
              <a:extLst>
                <a:ext uri="{FF2B5EF4-FFF2-40B4-BE49-F238E27FC236}">
                  <a16:creationId xmlns:a16="http://schemas.microsoft.com/office/drawing/2014/main" id="{3379A2C8-8A0D-604F-8D58-7B6811AB3CFB}"/>
                </a:ext>
              </a:extLst>
            </p:cNvPr>
            <p:cNvSpPr/>
            <p:nvPr/>
          </p:nvSpPr>
          <p:spPr>
            <a:xfrm>
              <a:off x="4654938" y="6127458"/>
              <a:ext cx="711835" cy="271145"/>
            </a:xfrm>
            <a:custGeom>
              <a:avLst/>
              <a:gdLst/>
              <a:ahLst/>
              <a:cxnLst/>
              <a:rect l="l" t="t" r="r" b="b"/>
              <a:pathLst>
                <a:path w="711835" h="271145">
                  <a:moveTo>
                    <a:pt x="690524" y="0"/>
                  </a:moveTo>
                  <a:lnTo>
                    <a:pt x="3441" y="38620"/>
                  </a:lnTo>
                  <a:lnTo>
                    <a:pt x="0" y="263918"/>
                  </a:lnTo>
                  <a:lnTo>
                    <a:pt x="711238" y="270636"/>
                  </a:lnTo>
                  <a:lnTo>
                    <a:pt x="690524"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55" name="object 18">
              <a:extLst>
                <a:ext uri="{FF2B5EF4-FFF2-40B4-BE49-F238E27FC236}">
                  <a16:creationId xmlns:a16="http://schemas.microsoft.com/office/drawing/2014/main" id="{DE14723E-8D5C-34CA-E9A5-498C0632F03D}"/>
                </a:ext>
              </a:extLst>
            </p:cNvPr>
            <p:cNvSpPr/>
            <p:nvPr/>
          </p:nvSpPr>
          <p:spPr>
            <a:xfrm>
              <a:off x="3254183" y="6394773"/>
              <a:ext cx="1336040" cy="828040"/>
            </a:xfrm>
            <a:custGeom>
              <a:avLst/>
              <a:gdLst/>
              <a:ahLst/>
              <a:cxnLst/>
              <a:rect l="l" t="t" r="r" b="b"/>
              <a:pathLst>
                <a:path w="1336039" h="828040">
                  <a:moveTo>
                    <a:pt x="1331671" y="0"/>
                  </a:moveTo>
                  <a:lnTo>
                    <a:pt x="0" y="104863"/>
                  </a:lnTo>
                  <a:lnTo>
                    <a:pt x="61836" y="828014"/>
                  </a:lnTo>
                  <a:lnTo>
                    <a:pt x="775741" y="828014"/>
                  </a:lnTo>
                  <a:lnTo>
                    <a:pt x="771906" y="735190"/>
                  </a:lnTo>
                  <a:lnTo>
                    <a:pt x="1335760" y="671004"/>
                  </a:lnTo>
                  <a:lnTo>
                    <a:pt x="1331671"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56" name="object 19">
              <a:extLst>
                <a:ext uri="{FF2B5EF4-FFF2-40B4-BE49-F238E27FC236}">
                  <a16:creationId xmlns:a16="http://schemas.microsoft.com/office/drawing/2014/main" id="{1305B422-A039-6B9B-769D-3A3E9BB334A7}"/>
                </a:ext>
              </a:extLst>
            </p:cNvPr>
            <p:cNvSpPr/>
            <p:nvPr/>
          </p:nvSpPr>
          <p:spPr>
            <a:xfrm>
              <a:off x="3141410" y="6223604"/>
              <a:ext cx="501650" cy="211454"/>
            </a:xfrm>
            <a:custGeom>
              <a:avLst/>
              <a:gdLst/>
              <a:ahLst/>
              <a:cxnLst/>
              <a:rect l="l" t="t" r="r" b="b"/>
              <a:pathLst>
                <a:path w="501650" h="211454">
                  <a:moveTo>
                    <a:pt x="493598" y="0"/>
                  </a:moveTo>
                  <a:lnTo>
                    <a:pt x="0" y="27736"/>
                  </a:lnTo>
                  <a:lnTo>
                    <a:pt x="44018" y="211010"/>
                  </a:lnTo>
                  <a:lnTo>
                    <a:pt x="501408" y="175145"/>
                  </a:lnTo>
                  <a:lnTo>
                    <a:pt x="493598" y="0"/>
                  </a:lnTo>
                  <a:close/>
                </a:path>
              </a:pathLst>
            </a:custGeom>
            <a:solidFill>
              <a:srgbClr val="EEA3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57" name="object 20">
              <a:extLst>
                <a:ext uri="{FF2B5EF4-FFF2-40B4-BE49-F238E27FC236}">
                  <a16:creationId xmlns:a16="http://schemas.microsoft.com/office/drawing/2014/main" id="{5FE46D74-116C-95DB-BA2D-8E2C195BC8CA}"/>
                </a:ext>
              </a:extLst>
            </p:cNvPr>
            <p:cNvSpPr/>
            <p:nvPr/>
          </p:nvSpPr>
          <p:spPr>
            <a:xfrm>
              <a:off x="3736887" y="6198886"/>
              <a:ext cx="341630" cy="161290"/>
            </a:xfrm>
            <a:custGeom>
              <a:avLst/>
              <a:gdLst/>
              <a:ahLst/>
              <a:cxnLst/>
              <a:rect l="l" t="t" r="r" b="b"/>
              <a:pathLst>
                <a:path w="341629" h="161290">
                  <a:moveTo>
                    <a:pt x="337908" y="0"/>
                  </a:moveTo>
                  <a:lnTo>
                    <a:pt x="0" y="18986"/>
                  </a:lnTo>
                  <a:lnTo>
                    <a:pt x="4914" y="160680"/>
                  </a:lnTo>
                  <a:lnTo>
                    <a:pt x="341160" y="153123"/>
                  </a:lnTo>
                  <a:lnTo>
                    <a:pt x="337908"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58" name="object 21">
              <a:extLst>
                <a:ext uri="{FF2B5EF4-FFF2-40B4-BE49-F238E27FC236}">
                  <a16:creationId xmlns:a16="http://schemas.microsoft.com/office/drawing/2014/main" id="{694FE7EC-E8B0-F68B-9A2E-72BC11D3BD73}"/>
                </a:ext>
              </a:extLst>
            </p:cNvPr>
            <p:cNvSpPr/>
            <p:nvPr/>
          </p:nvSpPr>
          <p:spPr>
            <a:xfrm>
              <a:off x="1702719" y="6170240"/>
              <a:ext cx="2910205" cy="1052830"/>
            </a:xfrm>
            <a:custGeom>
              <a:avLst/>
              <a:gdLst/>
              <a:ahLst/>
              <a:cxnLst/>
              <a:rect l="l" t="t" r="r" b="b"/>
              <a:pathLst>
                <a:path w="2910204" h="1052829">
                  <a:moveTo>
                    <a:pt x="1501279" y="1052550"/>
                  </a:moveTo>
                  <a:lnTo>
                    <a:pt x="1455470" y="412584"/>
                  </a:lnTo>
                  <a:lnTo>
                    <a:pt x="0" y="1052550"/>
                  </a:lnTo>
                  <a:lnTo>
                    <a:pt x="1501279" y="1052550"/>
                  </a:lnTo>
                  <a:close/>
                </a:path>
                <a:path w="2910204" h="1052829">
                  <a:moveTo>
                    <a:pt x="2882633" y="140093"/>
                  </a:moveTo>
                  <a:lnTo>
                    <a:pt x="2881782" y="0"/>
                  </a:lnTo>
                  <a:lnTo>
                    <a:pt x="2443937" y="24612"/>
                  </a:lnTo>
                  <a:lnTo>
                    <a:pt x="2446934" y="170319"/>
                  </a:lnTo>
                  <a:lnTo>
                    <a:pt x="2882633" y="140093"/>
                  </a:lnTo>
                  <a:close/>
                </a:path>
                <a:path w="2910204" h="1052829">
                  <a:moveTo>
                    <a:pt x="2909925" y="1052550"/>
                  </a:moveTo>
                  <a:lnTo>
                    <a:pt x="2904121" y="1011034"/>
                  </a:lnTo>
                  <a:lnTo>
                    <a:pt x="2429980" y="1008405"/>
                  </a:lnTo>
                  <a:lnTo>
                    <a:pt x="2432850" y="1052550"/>
                  </a:lnTo>
                  <a:lnTo>
                    <a:pt x="2909925" y="105255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59" name="object 22">
              <a:extLst>
                <a:ext uri="{FF2B5EF4-FFF2-40B4-BE49-F238E27FC236}">
                  <a16:creationId xmlns:a16="http://schemas.microsoft.com/office/drawing/2014/main" id="{C8D224DF-4704-8F61-7962-847A91D4DE4F}"/>
                </a:ext>
              </a:extLst>
            </p:cNvPr>
            <p:cNvSpPr/>
            <p:nvPr/>
          </p:nvSpPr>
          <p:spPr>
            <a:xfrm>
              <a:off x="1316256" y="6332010"/>
              <a:ext cx="1193800" cy="890905"/>
            </a:xfrm>
            <a:custGeom>
              <a:avLst/>
              <a:gdLst/>
              <a:ahLst/>
              <a:cxnLst/>
              <a:rect l="l" t="t" r="r" b="b"/>
              <a:pathLst>
                <a:path w="1193800" h="890904">
                  <a:moveTo>
                    <a:pt x="1091603" y="0"/>
                  </a:moveTo>
                  <a:lnTo>
                    <a:pt x="372884" y="306844"/>
                  </a:lnTo>
                  <a:lnTo>
                    <a:pt x="339928" y="2806"/>
                  </a:lnTo>
                  <a:lnTo>
                    <a:pt x="0" y="21920"/>
                  </a:lnTo>
                  <a:lnTo>
                    <a:pt x="49060" y="890778"/>
                  </a:lnTo>
                  <a:lnTo>
                    <a:pt x="122758" y="890778"/>
                  </a:lnTo>
                  <a:lnTo>
                    <a:pt x="1193393" y="427964"/>
                  </a:lnTo>
                  <a:lnTo>
                    <a:pt x="1091603"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60" name="object 23">
              <a:extLst>
                <a:ext uri="{FF2B5EF4-FFF2-40B4-BE49-F238E27FC236}">
                  <a16:creationId xmlns:a16="http://schemas.microsoft.com/office/drawing/2014/main" id="{2C09FAB2-44E4-FE75-B6C9-4A03795DC8CB}"/>
                </a:ext>
              </a:extLst>
            </p:cNvPr>
            <p:cNvSpPr/>
            <p:nvPr/>
          </p:nvSpPr>
          <p:spPr>
            <a:xfrm>
              <a:off x="1768319" y="6301566"/>
              <a:ext cx="479425" cy="207010"/>
            </a:xfrm>
            <a:custGeom>
              <a:avLst/>
              <a:gdLst/>
              <a:ahLst/>
              <a:cxnLst/>
              <a:rect l="l" t="t" r="r" b="b"/>
              <a:pathLst>
                <a:path w="479425" h="207009">
                  <a:moveTo>
                    <a:pt x="479386" y="0"/>
                  </a:moveTo>
                  <a:lnTo>
                    <a:pt x="0" y="26949"/>
                  </a:lnTo>
                  <a:lnTo>
                    <a:pt x="39128" y="206933"/>
                  </a:lnTo>
                  <a:lnTo>
                    <a:pt x="479386" y="0"/>
                  </a:lnTo>
                  <a:close/>
                </a:path>
              </a:pathLst>
            </a:custGeom>
            <a:solidFill>
              <a:srgbClr val="EEA2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61" name="object 24">
              <a:extLst>
                <a:ext uri="{FF2B5EF4-FFF2-40B4-BE49-F238E27FC236}">
                  <a16:creationId xmlns:a16="http://schemas.microsoft.com/office/drawing/2014/main" id="{868FF8B3-752B-028B-0F66-CB328F78F851}"/>
                </a:ext>
              </a:extLst>
            </p:cNvPr>
            <p:cNvSpPr/>
            <p:nvPr/>
          </p:nvSpPr>
          <p:spPr>
            <a:xfrm>
              <a:off x="2497086" y="6254256"/>
              <a:ext cx="640080" cy="470534"/>
            </a:xfrm>
            <a:custGeom>
              <a:avLst/>
              <a:gdLst/>
              <a:ahLst/>
              <a:cxnLst/>
              <a:rect l="l" t="t" r="r" b="b"/>
              <a:pathLst>
                <a:path w="640080" h="470534">
                  <a:moveTo>
                    <a:pt x="592505" y="0"/>
                  </a:moveTo>
                  <a:lnTo>
                    <a:pt x="0" y="33299"/>
                  </a:lnTo>
                  <a:lnTo>
                    <a:pt x="117436" y="470052"/>
                  </a:lnTo>
                  <a:lnTo>
                    <a:pt x="639572" y="246164"/>
                  </a:lnTo>
                  <a:lnTo>
                    <a:pt x="592505"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62" name="object 25">
              <a:extLst>
                <a:ext uri="{FF2B5EF4-FFF2-40B4-BE49-F238E27FC236}">
                  <a16:creationId xmlns:a16="http://schemas.microsoft.com/office/drawing/2014/main" id="{15564590-C37F-50A9-7C7A-81858026B793}"/>
                </a:ext>
              </a:extLst>
            </p:cNvPr>
            <p:cNvSpPr/>
            <p:nvPr/>
          </p:nvSpPr>
          <p:spPr>
            <a:xfrm>
              <a:off x="508297" y="7027921"/>
              <a:ext cx="210820" cy="194945"/>
            </a:xfrm>
            <a:custGeom>
              <a:avLst/>
              <a:gdLst/>
              <a:ahLst/>
              <a:cxnLst/>
              <a:rect l="l" t="t" r="r" b="b"/>
              <a:pathLst>
                <a:path w="210820" h="194945">
                  <a:moveTo>
                    <a:pt x="203200" y="0"/>
                  </a:moveTo>
                  <a:lnTo>
                    <a:pt x="0" y="194868"/>
                  </a:lnTo>
                  <a:lnTo>
                    <a:pt x="210235" y="194868"/>
                  </a:lnTo>
                  <a:lnTo>
                    <a:pt x="203200" y="0"/>
                  </a:lnTo>
                  <a:close/>
                </a:path>
              </a:pathLst>
            </a:custGeom>
            <a:solidFill>
              <a:srgbClr val="F02127"/>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63" name="object 26">
              <a:extLst>
                <a:ext uri="{FF2B5EF4-FFF2-40B4-BE49-F238E27FC236}">
                  <a16:creationId xmlns:a16="http://schemas.microsoft.com/office/drawing/2014/main" id="{8B058EE6-8D44-0337-093F-253AE2C14E11}"/>
                </a:ext>
              </a:extLst>
            </p:cNvPr>
            <p:cNvSpPr/>
            <p:nvPr/>
          </p:nvSpPr>
          <p:spPr>
            <a:xfrm>
              <a:off x="17953" y="6365757"/>
              <a:ext cx="1179830" cy="857250"/>
            </a:xfrm>
            <a:custGeom>
              <a:avLst/>
              <a:gdLst/>
              <a:ahLst/>
              <a:cxnLst/>
              <a:rect l="l" t="t" r="r" b="b"/>
              <a:pathLst>
                <a:path w="1179830" h="857250">
                  <a:moveTo>
                    <a:pt x="1179398" y="0"/>
                  </a:moveTo>
                  <a:lnTo>
                    <a:pt x="989266" y="5537"/>
                  </a:lnTo>
                  <a:lnTo>
                    <a:pt x="0" y="61137"/>
                  </a:lnTo>
                  <a:lnTo>
                    <a:pt x="0" y="857034"/>
                  </a:lnTo>
                  <a:lnTo>
                    <a:pt x="349973" y="857034"/>
                  </a:lnTo>
                  <a:lnTo>
                    <a:pt x="1179398"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64" name="object 27">
              <a:extLst>
                <a:ext uri="{FF2B5EF4-FFF2-40B4-BE49-F238E27FC236}">
                  <a16:creationId xmlns:a16="http://schemas.microsoft.com/office/drawing/2014/main" id="{0F30F0C6-ABD9-AD24-C2E3-7CE6F388F4F5}"/>
                </a:ext>
              </a:extLst>
            </p:cNvPr>
            <p:cNvSpPr/>
            <p:nvPr/>
          </p:nvSpPr>
          <p:spPr>
            <a:xfrm>
              <a:off x="790789" y="6512243"/>
              <a:ext cx="472440" cy="710565"/>
            </a:xfrm>
            <a:custGeom>
              <a:avLst/>
              <a:gdLst/>
              <a:ahLst/>
              <a:cxnLst/>
              <a:rect l="l" t="t" r="r" b="b"/>
              <a:pathLst>
                <a:path w="472440" h="710565">
                  <a:moveTo>
                    <a:pt x="428091" y="0"/>
                  </a:moveTo>
                  <a:lnTo>
                    <a:pt x="0" y="444868"/>
                  </a:lnTo>
                  <a:lnTo>
                    <a:pt x="13792" y="710552"/>
                  </a:lnTo>
                  <a:lnTo>
                    <a:pt x="472211" y="710552"/>
                  </a:lnTo>
                  <a:lnTo>
                    <a:pt x="428091"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65" name="object 28">
              <a:extLst>
                <a:ext uri="{FF2B5EF4-FFF2-40B4-BE49-F238E27FC236}">
                  <a16:creationId xmlns:a16="http://schemas.microsoft.com/office/drawing/2014/main" id="{7976845C-7478-1986-4476-2C8585F6DC35}"/>
                </a:ext>
              </a:extLst>
            </p:cNvPr>
            <p:cNvSpPr/>
            <p:nvPr/>
          </p:nvSpPr>
          <p:spPr>
            <a:xfrm>
              <a:off x="12551777" y="7164307"/>
              <a:ext cx="471170" cy="59055"/>
            </a:xfrm>
            <a:custGeom>
              <a:avLst/>
              <a:gdLst/>
              <a:ahLst/>
              <a:cxnLst/>
              <a:rect l="l" t="t" r="r" b="b"/>
              <a:pathLst>
                <a:path w="471169" h="59054">
                  <a:moveTo>
                    <a:pt x="422871" y="0"/>
                  </a:moveTo>
                  <a:lnTo>
                    <a:pt x="0" y="58483"/>
                  </a:lnTo>
                  <a:lnTo>
                    <a:pt x="470979" y="58483"/>
                  </a:lnTo>
                  <a:lnTo>
                    <a:pt x="470979" y="35204"/>
                  </a:lnTo>
                  <a:lnTo>
                    <a:pt x="462775" y="2413"/>
                  </a:lnTo>
                  <a:lnTo>
                    <a:pt x="422871" y="0"/>
                  </a:lnTo>
                  <a:close/>
                </a:path>
              </a:pathLst>
            </a:custGeom>
            <a:solidFill>
              <a:srgbClr val="EEA2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66" name="object 29">
              <a:extLst>
                <a:ext uri="{FF2B5EF4-FFF2-40B4-BE49-F238E27FC236}">
                  <a16:creationId xmlns:a16="http://schemas.microsoft.com/office/drawing/2014/main" id="{5227F34B-B7C9-4EE7-F245-4EA24373C3AB}"/>
                </a:ext>
              </a:extLst>
            </p:cNvPr>
            <p:cNvSpPr/>
            <p:nvPr/>
          </p:nvSpPr>
          <p:spPr>
            <a:xfrm>
              <a:off x="12446948" y="7132331"/>
              <a:ext cx="105410" cy="22225"/>
            </a:xfrm>
            <a:custGeom>
              <a:avLst/>
              <a:gdLst/>
              <a:ahLst/>
              <a:cxnLst/>
              <a:rect l="l" t="t" r="r" b="b"/>
              <a:pathLst>
                <a:path w="105409" h="22225">
                  <a:moveTo>
                    <a:pt x="0" y="0"/>
                  </a:moveTo>
                  <a:lnTo>
                    <a:pt x="2120" y="21970"/>
                  </a:lnTo>
                  <a:lnTo>
                    <a:pt x="105054" y="6362"/>
                  </a:lnTo>
                  <a:lnTo>
                    <a:pt x="0"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67" name="object 30">
              <a:extLst>
                <a:ext uri="{FF2B5EF4-FFF2-40B4-BE49-F238E27FC236}">
                  <a16:creationId xmlns:a16="http://schemas.microsoft.com/office/drawing/2014/main" id="{8C39DAA6-7B11-7A25-BFFC-685A063A6EA1}"/>
                </a:ext>
              </a:extLst>
            </p:cNvPr>
            <p:cNvSpPr/>
            <p:nvPr/>
          </p:nvSpPr>
          <p:spPr>
            <a:xfrm>
              <a:off x="11019762" y="7045828"/>
              <a:ext cx="1284605" cy="177165"/>
            </a:xfrm>
            <a:custGeom>
              <a:avLst/>
              <a:gdLst/>
              <a:ahLst/>
              <a:cxnLst/>
              <a:rect l="l" t="t" r="r" b="b"/>
              <a:pathLst>
                <a:path w="1284604" h="177165">
                  <a:moveTo>
                    <a:pt x="0" y="0"/>
                  </a:moveTo>
                  <a:lnTo>
                    <a:pt x="15125" y="176961"/>
                  </a:lnTo>
                  <a:lnTo>
                    <a:pt x="898283" y="176961"/>
                  </a:lnTo>
                  <a:lnTo>
                    <a:pt x="1284274" y="127507"/>
                  </a:lnTo>
                  <a:lnTo>
                    <a:pt x="1281277" y="77660"/>
                  </a:lnTo>
                  <a:lnTo>
                    <a:pt x="0" y="0"/>
                  </a:lnTo>
                  <a:close/>
                </a:path>
              </a:pathLst>
            </a:custGeom>
            <a:solidFill>
              <a:srgbClr val="EEA3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68" name="object 31">
              <a:extLst>
                <a:ext uri="{FF2B5EF4-FFF2-40B4-BE49-F238E27FC236}">
                  <a16:creationId xmlns:a16="http://schemas.microsoft.com/office/drawing/2014/main" id="{005AC21B-1A86-E80C-C5C1-A9300CCE3913}"/>
                </a:ext>
              </a:extLst>
            </p:cNvPr>
            <p:cNvSpPr/>
            <p:nvPr/>
          </p:nvSpPr>
          <p:spPr>
            <a:xfrm>
              <a:off x="10137399" y="6992349"/>
              <a:ext cx="788035" cy="230504"/>
            </a:xfrm>
            <a:custGeom>
              <a:avLst/>
              <a:gdLst/>
              <a:ahLst/>
              <a:cxnLst/>
              <a:rect l="l" t="t" r="r" b="b"/>
              <a:pathLst>
                <a:path w="788034" h="230504">
                  <a:moveTo>
                    <a:pt x="357200" y="230441"/>
                  </a:moveTo>
                  <a:lnTo>
                    <a:pt x="323354" y="19608"/>
                  </a:lnTo>
                  <a:lnTo>
                    <a:pt x="0" y="0"/>
                  </a:lnTo>
                  <a:lnTo>
                    <a:pt x="21818" y="230441"/>
                  </a:lnTo>
                  <a:lnTo>
                    <a:pt x="357200" y="230441"/>
                  </a:lnTo>
                  <a:close/>
                </a:path>
                <a:path w="788034" h="230504">
                  <a:moveTo>
                    <a:pt x="787476" y="230441"/>
                  </a:moveTo>
                  <a:lnTo>
                    <a:pt x="770356" y="46697"/>
                  </a:lnTo>
                  <a:lnTo>
                    <a:pt x="422821" y="25641"/>
                  </a:lnTo>
                  <a:lnTo>
                    <a:pt x="442328" y="230441"/>
                  </a:lnTo>
                  <a:lnTo>
                    <a:pt x="787476" y="230441"/>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69" name="object 32">
              <a:extLst>
                <a:ext uri="{FF2B5EF4-FFF2-40B4-BE49-F238E27FC236}">
                  <a16:creationId xmlns:a16="http://schemas.microsoft.com/office/drawing/2014/main" id="{0D986DE1-DE6E-6680-A205-49B925E3FD95}"/>
                </a:ext>
              </a:extLst>
            </p:cNvPr>
            <p:cNvSpPr/>
            <p:nvPr/>
          </p:nvSpPr>
          <p:spPr>
            <a:xfrm>
              <a:off x="9727017" y="6967482"/>
              <a:ext cx="314960" cy="255904"/>
            </a:xfrm>
            <a:custGeom>
              <a:avLst/>
              <a:gdLst/>
              <a:ahLst/>
              <a:cxnLst/>
              <a:rect l="l" t="t" r="r" b="b"/>
              <a:pathLst>
                <a:path w="314959" h="255904">
                  <a:moveTo>
                    <a:pt x="0" y="0"/>
                  </a:moveTo>
                  <a:lnTo>
                    <a:pt x="4927" y="255308"/>
                  </a:lnTo>
                  <a:lnTo>
                    <a:pt x="314579" y="255308"/>
                  </a:lnTo>
                  <a:lnTo>
                    <a:pt x="309791" y="18770"/>
                  </a:lnTo>
                  <a:lnTo>
                    <a:pt x="0"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grpSp>
      <p:sp>
        <p:nvSpPr>
          <p:cNvPr id="70" name="Text Placeholder 6">
            <a:extLst>
              <a:ext uri="{FF2B5EF4-FFF2-40B4-BE49-F238E27FC236}">
                <a16:creationId xmlns:a16="http://schemas.microsoft.com/office/drawing/2014/main" id="{3A0BF0F2-353F-95A6-AAF6-3A5045EE5DB6}"/>
              </a:ext>
            </a:extLst>
          </p:cNvPr>
          <p:cNvSpPr txBox="1">
            <a:spLocks/>
          </p:cNvSpPr>
          <p:nvPr/>
        </p:nvSpPr>
        <p:spPr>
          <a:xfrm>
            <a:off x="6368214" y="582430"/>
            <a:ext cx="2271242" cy="392949"/>
          </a:xfrm>
          <a:prstGeom prst="rect">
            <a:avLst/>
          </a:prstGeom>
        </p:spPr>
        <p:txBody>
          <a:bodyPr vert="horz" lIns="91440" tIns="45720" rIns="91440" bIns="45720" rtlCol="0" anchor="t">
            <a:noAutofit/>
          </a:bodyPr>
          <a:lstStyle>
            <a:defPPr>
              <a:defRPr lang="en-US"/>
            </a:defPPr>
            <a:lvl1pPr marL="0" indent="0" algn="l" rtl="0" eaLnBrk="1" fontAlgn="base" hangingPunct="1">
              <a:spcBef>
                <a:spcPct val="20000"/>
              </a:spcBef>
              <a:spcAft>
                <a:spcPct val="0"/>
              </a:spcAft>
              <a:buClr>
                <a:srgbClr val="FF0000"/>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992188"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457325"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865313"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73300"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9591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6pPr>
            <a:lvl7pPr marL="34163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7pPr>
            <a:lvl8pPr marL="38735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8pPr>
            <a:lvl9pPr marL="43307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9pPr>
          </a:lstStyle>
          <a:p>
            <a:pPr>
              <a:defRPr/>
            </a:pPr>
            <a:r>
              <a:rPr kumimoji="0" lang="en-GB" sz="1600" i="0" u="none" strike="noStrike" kern="1200" cap="none" spc="0" normalizeH="0" baseline="0" noProof="0">
                <a:ln>
                  <a:noFill/>
                </a:ln>
                <a:solidFill>
                  <a:schemeClr val="bg1"/>
                </a:solidFill>
                <a:effectLst/>
                <a:uLnTx/>
                <a:uFillTx/>
                <a:latin typeface="Arial"/>
                <a:ea typeface="ヒラギノ角ゴ Pro W3"/>
                <a:cs typeface="ヒラギノ角ゴ Pro W3" charset="0"/>
              </a:rPr>
              <a:t>Belinda </a:t>
            </a:r>
            <a:r>
              <a:rPr lang="en-GB" sz="1600">
                <a:solidFill>
                  <a:schemeClr val="bg1"/>
                </a:solidFill>
                <a:latin typeface="Arial"/>
                <a:ea typeface="ヒラギノ角ゴ Pro W3"/>
                <a:cs typeface="ヒラギノ角ゴ Pro W3" charset="0"/>
              </a:rPr>
              <a:t>with her husband David and their youngest children, Wilson, Blessing and Abigail.</a:t>
            </a:r>
            <a:endParaRPr lang="en-GB" sz="1600" i="0" u="none" strike="noStrike" cap="none" spc="0" normalizeH="0" baseline="0" noProof="0">
              <a:ln>
                <a:noFill/>
              </a:ln>
              <a:solidFill>
                <a:schemeClr val="bg1"/>
              </a:solidFill>
              <a:effectLst/>
              <a:uLnTx/>
              <a:uFillTx/>
              <a:latin typeface="Arial"/>
              <a:cs typeface="Arial"/>
            </a:endParaRPr>
          </a:p>
        </p:txBody>
      </p:sp>
    </p:spTree>
    <p:extLst>
      <p:ext uri="{BB962C8B-B14F-4D97-AF65-F5344CB8AC3E}">
        <p14:creationId xmlns:p14="http://schemas.microsoft.com/office/powerpoint/2010/main" val="3295605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E16DE-70EE-045D-7003-1DE5F8D18F5D}"/>
            </a:ext>
          </a:extLst>
        </p:cNvPr>
        <p:cNvGrpSpPr/>
        <p:nvPr/>
      </p:nvGrpSpPr>
      <p:grpSpPr>
        <a:xfrm>
          <a:off x="0" y="0"/>
          <a:ext cx="0" cy="0"/>
          <a:chOff x="0" y="0"/>
          <a:chExt cx="0" cy="0"/>
        </a:xfrm>
      </p:grpSpPr>
      <p:pic>
        <p:nvPicPr>
          <p:cNvPr id="42" name="Picture 41">
            <a:extLst>
              <a:ext uri="{FF2B5EF4-FFF2-40B4-BE49-F238E27FC236}">
                <a16:creationId xmlns:a16="http://schemas.microsoft.com/office/drawing/2014/main" id="{3C75E9BB-8D75-A49E-56B4-B5D21217A5CA}"/>
              </a:ext>
            </a:extLst>
          </p:cNvPr>
          <p:cNvPicPr>
            <a:picLocks noChangeAspect="1"/>
          </p:cNvPicPr>
          <p:nvPr/>
        </p:nvPicPr>
        <p:blipFill>
          <a:blip r:embed="rId3"/>
          <a:srcRect l="36172" r="15528" b="4352"/>
          <a:stretch>
            <a:fillRect/>
          </a:stretch>
        </p:blipFill>
        <p:spPr>
          <a:xfrm>
            <a:off x="4180771" y="296530"/>
            <a:ext cx="4969921" cy="6559554"/>
          </a:xfrm>
          <a:prstGeom prst="rect">
            <a:avLst/>
          </a:prstGeom>
        </p:spPr>
      </p:pic>
      <p:pic>
        <p:nvPicPr>
          <p:cNvPr id="2" name="Picture 1">
            <a:extLst>
              <a:ext uri="{FF2B5EF4-FFF2-40B4-BE49-F238E27FC236}">
                <a16:creationId xmlns:a16="http://schemas.microsoft.com/office/drawing/2014/main" id="{8D9155C9-5905-26DF-04C7-013F7F4526E0}"/>
              </a:ext>
            </a:extLst>
          </p:cNvPr>
          <p:cNvPicPr>
            <a:picLocks noChangeAspect="1"/>
          </p:cNvPicPr>
          <p:nvPr/>
        </p:nvPicPr>
        <p:blipFill rotWithShape="1">
          <a:blip r:embed="rId4"/>
          <a:srcRect l="24" t="6089" r="45602"/>
          <a:stretch>
            <a:fillRect/>
          </a:stretch>
        </p:blipFill>
        <p:spPr>
          <a:xfrm>
            <a:off x="-2392" y="-47103"/>
            <a:ext cx="5317491" cy="6905679"/>
          </a:xfrm>
          <a:prstGeom prst="rect">
            <a:avLst/>
          </a:prstGeom>
        </p:spPr>
      </p:pic>
      <p:sp>
        <p:nvSpPr>
          <p:cNvPr id="5" name="TextBox 4">
            <a:extLst>
              <a:ext uri="{FF2B5EF4-FFF2-40B4-BE49-F238E27FC236}">
                <a16:creationId xmlns:a16="http://schemas.microsoft.com/office/drawing/2014/main" id="{3446FF58-045B-FDA5-6BAB-5E167543DF6C}"/>
              </a:ext>
            </a:extLst>
          </p:cNvPr>
          <p:cNvSpPr txBox="1"/>
          <p:nvPr/>
        </p:nvSpPr>
        <p:spPr>
          <a:xfrm>
            <a:off x="430966" y="1254864"/>
            <a:ext cx="3571552" cy="3046988"/>
          </a:xfrm>
          <a:prstGeom prst="rect">
            <a:avLst/>
          </a:prstGeom>
          <a:noFill/>
        </p:spPr>
        <p:txBody>
          <a:bodyPr wrap="square" lIns="91440" tIns="45720" rIns="91440" bIns="45720" anchor="t">
            <a:spAutoFit/>
          </a:bodyPr>
          <a:lstStyle/>
          <a:p>
            <a:r>
              <a:rPr lang="en-GB" sz="3200" b="1">
                <a:solidFill>
                  <a:schemeClr val="bg1"/>
                </a:solidFill>
                <a:latin typeface="Arial"/>
                <a:ea typeface="Open Sans"/>
                <a:cs typeface="Open Sans"/>
              </a:rPr>
              <a:t>‘It’s hard, but in God I trust – for the strength to keep going </a:t>
            </a:r>
            <a:br>
              <a:rPr lang="en-GB" sz="3200" b="1">
                <a:solidFill>
                  <a:schemeClr val="bg1"/>
                </a:solidFill>
                <a:latin typeface="Arial"/>
                <a:ea typeface="Open Sans"/>
                <a:cs typeface="Open Sans"/>
              </a:rPr>
            </a:br>
            <a:r>
              <a:rPr lang="en-GB" sz="3200" b="1">
                <a:solidFill>
                  <a:schemeClr val="bg1"/>
                </a:solidFill>
                <a:latin typeface="Arial"/>
                <a:ea typeface="Open Sans"/>
                <a:cs typeface="Open Sans"/>
              </a:rPr>
              <a:t>every day.’</a:t>
            </a:r>
          </a:p>
          <a:p>
            <a:r>
              <a:rPr lang="en-GB" sz="3200" i="1">
                <a:solidFill>
                  <a:schemeClr val="bg1"/>
                </a:solidFill>
                <a:latin typeface="Arial"/>
                <a:ea typeface="Open Sans"/>
                <a:cs typeface="Open Sans"/>
              </a:rPr>
              <a:t>Fridah</a:t>
            </a:r>
          </a:p>
        </p:txBody>
      </p:sp>
      <p:grpSp>
        <p:nvGrpSpPr>
          <p:cNvPr id="43" name="object 2">
            <a:extLst>
              <a:ext uri="{FF2B5EF4-FFF2-40B4-BE49-F238E27FC236}">
                <a16:creationId xmlns:a16="http://schemas.microsoft.com/office/drawing/2014/main" id="{67EBB80F-A9AD-36CB-F242-12629C9E88A9}"/>
              </a:ext>
            </a:extLst>
          </p:cNvPr>
          <p:cNvGrpSpPr/>
          <p:nvPr/>
        </p:nvGrpSpPr>
        <p:grpSpPr>
          <a:xfrm rot="10800000">
            <a:off x="18259" y="0"/>
            <a:ext cx="9125741" cy="859552"/>
            <a:chOff x="17950" y="5998464"/>
            <a:chExt cx="13004997" cy="1224937"/>
          </a:xfrm>
        </p:grpSpPr>
        <p:sp>
          <p:nvSpPr>
            <p:cNvPr id="44" name="object 3">
              <a:extLst>
                <a:ext uri="{FF2B5EF4-FFF2-40B4-BE49-F238E27FC236}">
                  <a16:creationId xmlns:a16="http://schemas.microsoft.com/office/drawing/2014/main" id="{800D80B1-B2D1-9D93-387F-C94ACD48C156}"/>
                </a:ext>
              </a:extLst>
            </p:cNvPr>
            <p:cNvSpPr/>
            <p:nvPr/>
          </p:nvSpPr>
          <p:spPr>
            <a:xfrm>
              <a:off x="17950" y="5998464"/>
              <a:ext cx="13004800" cy="1224915"/>
            </a:xfrm>
            <a:custGeom>
              <a:avLst/>
              <a:gdLst/>
              <a:ahLst/>
              <a:cxnLst/>
              <a:rect l="l" t="t" r="r" b="b"/>
              <a:pathLst>
                <a:path w="13004800" h="1224915">
                  <a:moveTo>
                    <a:pt x="7622603" y="0"/>
                  </a:moveTo>
                  <a:lnTo>
                    <a:pt x="0" y="428434"/>
                  </a:lnTo>
                  <a:lnTo>
                    <a:pt x="0" y="1224330"/>
                  </a:lnTo>
                  <a:lnTo>
                    <a:pt x="13004800" y="1224330"/>
                  </a:lnTo>
                  <a:lnTo>
                    <a:pt x="13004800" y="1201039"/>
                  </a:lnTo>
                  <a:lnTo>
                    <a:pt x="12996608" y="1168260"/>
                  </a:lnTo>
                  <a:lnTo>
                    <a:pt x="7658544" y="844740"/>
                  </a:lnTo>
                  <a:lnTo>
                    <a:pt x="7622603" y="0"/>
                  </a:lnTo>
                  <a:close/>
                </a:path>
              </a:pathLst>
            </a:custGeom>
            <a:solidFill>
              <a:srgbClr val="F02127"/>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45" name="object 4">
              <a:extLst>
                <a:ext uri="{FF2B5EF4-FFF2-40B4-BE49-F238E27FC236}">
                  <a16:creationId xmlns:a16="http://schemas.microsoft.com/office/drawing/2014/main" id="{01ED69EB-7E18-BC28-5428-9903F733047D}"/>
                </a:ext>
              </a:extLst>
            </p:cNvPr>
            <p:cNvSpPr/>
            <p:nvPr/>
          </p:nvSpPr>
          <p:spPr>
            <a:xfrm>
              <a:off x="8888465" y="6916657"/>
              <a:ext cx="770890" cy="306705"/>
            </a:xfrm>
            <a:custGeom>
              <a:avLst/>
              <a:gdLst/>
              <a:ahLst/>
              <a:cxnLst/>
              <a:rect l="l" t="t" r="r" b="b"/>
              <a:pathLst>
                <a:path w="770890" h="306704">
                  <a:moveTo>
                    <a:pt x="0" y="0"/>
                  </a:moveTo>
                  <a:lnTo>
                    <a:pt x="3708" y="306133"/>
                  </a:lnTo>
                  <a:lnTo>
                    <a:pt x="770280" y="306133"/>
                  </a:lnTo>
                  <a:lnTo>
                    <a:pt x="759053" y="46012"/>
                  </a:lnTo>
                  <a:lnTo>
                    <a:pt x="0"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46" name="object 5">
              <a:extLst>
                <a:ext uri="{FF2B5EF4-FFF2-40B4-BE49-F238E27FC236}">
                  <a16:creationId xmlns:a16="http://schemas.microsoft.com/office/drawing/2014/main" id="{0663B201-A371-9A30-6B9E-725FBECF8F9C}"/>
                </a:ext>
              </a:extLst>
            </p:cNvPr>
            <p:cNvSpPr/>
            <p:nvPr/>
          </p:nvSpPr>
          <p:spPr>
            <a:xfrm>
              <a:off x="8019676" y="6864015"/>
              <a:ext cx="786130" cy="358775"/>
            </a:xfrm>
            <a:custGeom>
              <a:avLst/>
              <a:gdLst/>
              <a:ahLst/>
              <a:cxnLst/>
              <a:rect l="l" t="t" r="r" b="b"/>
              <a:pathLst>
                <a:path w="786129" h="358775">
                  <a:moveTo>
                    <a:pt x="0" y="0"/>
                  </a:moveTo>
                  <a:lnTo>
                    <a:pt x="5194" y="358775"/>
                  </a:lnTo>
                  <a:lnTo>
                    <a:pt x="500303" y="358775"/>
                  </a:lnTo>
                  <a:lnTo>
                    <a:pt x="785850" y="161315"/>
                  </a:lnTo>
                  <a:lnTo>
                    <a:pt x="774750" y="46951"/>
                  </a:lnTo>
                  <a:lnTo>
                    <a:pt x="0"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47" name="object 6">
              <a:extLst>
                <a:ext uri="{FF2B5EF4-FFF2-40B4-BE49-F238E27FC236}">
                  <a16:creationId xmlns:a16="http://schemas.microsoft.com/office/drawing/2014/main" id="{DC3AEC63-16A8-8015-4921-5F47617948C1}"/>
                </a:ext>
              </a:extLst>
            </p:cNvPr>
            <p:cNvSpPr/>
            <p:nvPr/>
          </p:nvSpPr>
          <p:spPr>
            <a:xfrm>
              <a:off x="8743573" y="7186113"/>
              <a:ext cx="57150" cy="36830"/>
            </a:xfrm>
            <a:custGeom>
              <a:avLst/>
              <a:gdLst/>
              <a:ahLst/>
              <a:cxnLst/>
              <a:rect l="l" t="t" r="r" b="b"/>
              <a:pathLst>
                <a:path w="57150" h="36829">
                  <a:moveTo>
                    <a:pt x="56743" y="0"/>
                  </a:moveTo>
                  <a:lnTo>
                    <a:pt x="0" y="36677"/>
                  </a:lnTo>
                  <a:lnTo>
                    <a:pt x="54952" y="36677"/>
                  </a:lnTo>
                  <a:lnTo>
                    <a:pt x="56743" y="0"/>
                  </a:lnTo>
                  <a:close/>
                </a:path>
              </a:pathLst>
            </a:custGeom>
            <a:solidFill>
              <a:srgbClr val="EEA2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48" name="object 7">
              <a:extLst>
                <a:ext uri="{FF2B5EF4-FFF2-40B4-BE49-F238E27FC236}">
                  <a16:creationId xmlns:a16="http://schemas.microsoft.com/office/drawing/2014/main" id="{C95217A1-B334-FE61-1D3A-9DF8676A86A5}"/>
                </a:ext>
              </a:extLst>
            </p:cNvPr>
            <p:cNvSpPr/>
            <p:nvPr/>
          </p:nvSpPr>
          <p:spPr>
            <a:xfrm>
              <a:off x="7315307" y="6338775"/>
              <a:ext cx="359410" cy="459105"/>
            </a:xfrm>
            <a:custGeom>
              <a:avLst/>
              <a:gdLst/>
              <a:ahLst/>
              <a:cxnLst/>
              <a:rect l="l" t="t" r="r" b="b"/>
              <a:pathLst>
                <a:path w="359409" h="459104">
                  <a:moveTo>
                    <a:pt x="0" y="0"/>
                  </a:moveTo>
                  <a:lnTo>
                    <a:pt x="14858" y="453504"/>
                  </a:lnTo>
                  <a:lnTo>
                    <a:pt x="359232" y="458508"/>
                  </a:lnTo>
                  <a:lnTo>
                    <a:pt x="339940" y="5168"/>
                  </a:lnTo>
                  <a:lnTo>
                    <a:pt x="0" y="0"/>
                  </a:lnTo>
                  <a:close/>
                </a:path>
              </a:pathLst>
            </a:custGeom>
            <a:solidFill>
              <a:srgbClr val="EEA3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49" name="object 8">
              <a:extLst>
                <a:ext uri="{FF2B5EF4-FFF2-40B4-BE49-F238E27FC236}">
                  <a16:creationId xmlns:a16="http://schemas.microsoft.com/office/drawing/2014/main" id="{AFE7D20E-A6AF-3C83-22EE-A3074A2AA499}"/>
                </a:ext>
              </a:extLst>
            </p:cNvPr>
            <p:cNvSpPr/>
            <p:nvPr/>
          </p:nvSpPr>
          <p:spPr>
            <a:xfrm>
              <a:off x="7303266" y="6877084"/>
              <a:ext cx="610235" cy="346075"/>
            </a:xfrm>
            <a:custGeom>
              <a:avLst/>
              <a:gdLst/>
              <a:ahLst/>
              <a:cxnLst/>
              <a:rect l="l" t="t" r="r" b="b"/>
              <a:pathLst>
                <a:path w="610234" h="346075">
                  <a:moveTo>
                    <a:pt x="3213" y="0"/>
                  </a:moveTo>
                  <a:lnTo>
                    <a:pt x="0" y="345706"/>
                  </a:lnTo>
                  <a:lnTo>
                    <a:pt x="610108" y="345706"/>
                  </a:lnTo>
                  <a:lnTo>
                    <a:pt x="608088" y="14465"/>
                  </a:lnTo>
                  <a:lnTo>
                    <a:pt x="3213"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50" name="object 9">
              <a:extLst>
                <a:ext uri="{FF2B5EF4-FFF2-40B4-BE49-F238E27FC236}">
                  <a16:creationId xmlns:a16="http://schemas.microsoft.com/office/drawing/2014/main" id="{2F2F4460-681B-D89D-4580-681EAFD46474}"/>
                </a:ext>
              </a:extLst>
            </p:cNvPr>
            <p:cNvSpPr/>
            <p:nvPr/>
          </p:nvSpPr>
          <p:spPr>
            <a:xfrm>
              <a:off x="6831452" y="6335670"/>
              <a:ext cx="405765" cy="887730"/>
            </a:xfrm>
            <a:custGeom>
              <a:avLst/>
              <a:gdLst/>
              <a:ahLst/>
              <a:cxnLst/>
              <a:rect l="l" t="t" r="r" b="b"/>
              <a:pathLst>
                <a:path w="405765" h="887729">
                  <a:moveTo>
                    <a:pt x="0" y="0"/>
                  </a:moveTo>
                  <a:lnTo>
                    <a:pt x="5397" y="887120"/>
                  </a:lnTo>
                  <a:lnTo>
                    <a:pt x="354025" y="887120"/>
                  </a:lnTo>
                  <a:lnTo>
                    <a:pt x="405269" y="9626"/>
                  </a:lnTo>
                  <a:lnTo>
                    <a:pt x="0"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51" name="object 10">
              <a:extLst>
                <a:ext uri="{FF2B5EF4-FFF2-40B4-BE49-F238E27FC236}">
                  <a16:creationId xmlns:a16="http://schemas.microsoft.com/office/drawing/2014/main" id="{E0BC88FD-3CBA-F232-FB76-01E14A90D699}"/>
                </a:ext>
              </a:extLst>
            </p:cNvPr>
            <p:cNvSpPr/>
            <p:nvPr/>
          </p:nvSpPr>
          <p:spPr>
            <a:xfrm>
              <a:off x="5489891" y="6466752"/>
              <a:ext cx="1249045" cy="756285"/>
            </a:xfrm>
            <a:custGeom>
              <a:avLst/>
              <a:gdLst/>
              <a:ahLst/>
              <a:cxnLst/>
              <a:rect l="l" t="t" r="r" b="b"/>
              <a:pathLst>
                <a:path w="1249045" h="756284">
                  <a:moveTo>
                    <a:pt x="671055" y="0"/>
                  </a:moveTo>
                  <a:lnTo>
                    <a:pt x="0" y="40360"/>
                  </a:lnTo>
                  <a:lnTo>
                    <a:pt x="60794" y="756043"/>
                  </a:lnTo>
                  <a:lnTo>
                    <a:pt x="1247749" y="756043"/>
                  </a:lnTo>
                  <a:lnTo>
                    <a:pt x="1248486" y="474256"/>
                  </a:lnTo>
                  <a:lnTo>
                    <a:pt x="734555" y="495541"/>
                  </a:lnTo>
                  <a:lnTo>
                    <a:pt x="671055" y="0"/>
                  </a:lnTo>
                  <a:close/>
                </a:path>
              </a:pathLst>
            </a:custGeom>
            <a:solidFill>
              <a:srgbClr val="EEA3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52" name="object 11">
              <a:extLst>
                <a:ext uri="{FF2B5EF4-FFF2-40B4-BE49-F238E27FC236}">
                  <a16:creationId xmlns:a16="http://schemas.microsoft.com/office/drawing/2014/main" id="{70E13742-C796-1DA0-C5A9-BB0B1623560E}"/>
                </a:ext>
              </a:extLst>
            </p:cNvPr>
            <p:cNvSpPr/>
            <p:nvPr/>
          </p:nvSpPr>
          <p:spPr>
            <a:xfrm>
              <a:off x="4646768" y="6477545"/>
              <a:ext cx="361950" cy="745490"/>
            </a:xfrm>
            <a:custGeom>
              <a:avLst/>
              <a:gdLst/>
              <a:ahLst/>
              <a:cxnLst/>
              <a:rect l="l" t="t" r="r" b="b"/>
              <a:pathLst>
                <a:path w="361950" h="745490">
                  <a:moveTo>
                    <a:pt x="344995" y="0"/>
                  </a:moveTo>
                  <a:lnTo>
                    <a:pt x="0" y="13690"/>
                  </a:lnTo>
                  <a:lnTo>
                    <a:pt x="17526" y="745248"/>
                  </a:lnTo>
                  <a:lnTo>
                    <a:pt x="361365" y="745248"/>
                  </a:lnTo>
                  <a:lnTo>
                    <a:pt x="344995" y="0"/>
                  </a:lnTo>
                  <a:close/>
                </a:path>
              </a:pathLst>
            </a:custGeom>
            <a:solidFill>
              <a:srgbClr val="EEA2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53" name="object 12">
              <a:extLst>
                <a:ext uri="{FF2B5EF4-FFF2-40B4-BE49-F238E27FC236}">
                  <a16:creationId xmlns:a16="http://schemas.microsoft.com/office/drawing/2014/main" id="{B81CA766-E13A-2C9F-95A9-545AA518DD84}"/>
                </a:ext>
              </a:extLst>
            </p:cNvPr>
            <p:cNvSpPr/>
            <p:nvPr/>
          </p:nvSpPr>
          <p:spPr>
            <a:xfrm>
              <a:off x="5069772" y="6910346"/>
              <a:ext cx="384175" cy="313055"/>
            </a:xfrm>
            <a:custGeom>
              <a:avLst/>
              <a:gdLst/>
              <a:ahLst/>
              <a:cxnLst/>
              <a:rect l="l" t="t" r="r" b="b"/>
              <a:pathLst>
                <a:path w="384175" h="313054">
                  <a:moveTo>
                    <a:pt x="376707" y="0"/>
                  </a:moveTo>
                  <a:lnTo>
                    <a:pt x="12890" y="7708"/>
                  </a:lnTo>
                  <a:lnTo>
                    <a:pt x="0" y="312445"/>
                  </a:lnTo>
                  <a:lnTo>
                    <a:pt x="383730" y="312445"/>
                  </a:lnTo>
                  <a:lnTo>
                    <a:pt x="376707"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54" name="object 13">
              <a:extLst>
                <a:ext uri="{FF2B5EF4-FFF2-40B4-BE49-F238E27FC236}">
                  <a16:creationId xmlns:a16="http://schemas.microsoft.com/office/drawing/2014/main" id="{5D80151B-A870-56FB-2DCF-ED80AFCCC94C}"/>
                </a:ext>
              </a:extLst>
            </p:cNvPr>
            <p:cNvSpPr/>
            <p:nvPr/>
          </p:nvSpPr>
          <p:spPr>
            <a:xfrm>
              <a:off x="5054659" y="6475041"/>
              <a:ext cx="380365" cy="372110"/>
            </a:xfrm>
            <a:custGeom>
              <a:avLst/>
              <a:gdLst/>
              <a:ahLst/>
              <a:cxnLst/>
              <a:rect l="l" t="t" r="r" b="b"/>
              <a:pathLst>
                <a:path w="380364" h="372109">
                  <a:moveTo>
                    <a:pt x="350570" y="0"/>
                  </a:moveTo>
                  <a:lnTo>
                    <a:pt x="14287" y="2044"/>
                  </a:lnTo>
                  <a:lnTo>
                    <a:pt x="0" y="371513"/>
                  </a:lnTo>
                  <a:lnTo>
                    <a:pt x="380352" y="363677"/>
                  </a:lnTo>
                  <a:lnTo>
                    <a:pt x="350570"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55" name="object 14">
              <a:extLst>
                <a:ext uri="{FF2B5EF4-FFF2-40B4-BE49-F238E27FC236}">
                  <a16:creationId xmlns:a16="http://schemas.microsoft.com/office/drawing/2014/main" id="{8A7A0651-2E44-3584-6DAC-BF2C9630F82D}"/>
                </a:ext>
              </a:extLst>
            </p:cNvPr>
            <p:cNvSpPr/>
            <p:nvPr/>
          </p:nvSpPr>
          <p:spPr>
            <a:xfrm>
              <a:off x="6265524" y="5998472"/>
              <a:ext cx="1386840" cy="869950"/>
            </a:xfrm>
            <a:custGeom>
              <a:avLst/>
              <a:gdLst/>
              <a:ahLst/>
              <a:cxnLst/>
              <a:rect l="l" t="t" r="r" b="b"/>
              <a:pathLst>
                <a:path w="1386840" h="869950">
                  <a:moveTo>
                    <a:pt x="493268" y="832700"/>
                  </a:moveTo>
                  <a:lnTo>
                    <a:pt x="397256" y="371271"/>
                  </a:lnTo>
                  <a:lnTo>
                    <a:pt x="0" y="415480"/>
                  </a:lnTo>
                  <a:lnTo>
                    <a:pt x="68389" y="869480"/>
                  </a:lnTo>
                  <a:lnTo>
                    <a:pt x="493268" y="832700"/>
                  </a:lnTo>
                  <a:close/>
                </a:path>
                <a:path w="1386840" h="869950">
                  <a:moveTo>
                    <a:pt x="1386649" y="273367"/>
                  </a:moveTo>
                  <a:lnTo>
                    <a:pt x="1375016" y="0"/>
                  </a:lnTo>
                  <a:lnTo>
                    <a:pt x="571258" y="45173"/>
                  </a:lnTo>
                  <a:lnTo>
                    <a:pt x="589584" y="246354"/>
                  </a:lnTo>
                  <a:lnTo>
                    <a:pt x="1386649" y="273367"/>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56" name="object 15">
              <a:extLst>
                <a:ext uri="{FF2B5EF4-FFF2-40B4-BE49-F238E27FC236}">
                  <a16:creationId xmlns:a16="http://schemas.microsoft.com/office/drawing/2014/main" id="{837C999C-857D-674A-E64F-EB22FC511F49}"/>
                </a:ext>
              </a:extLst>
            </p:cNvPr>
            <p:cNvSpPr/>
            <p:nvPr/>
          </p:nvSpPr>
          <p:spPr>
            <a:xfrm>
              <a:off x="6191181" y="6049092"/>
              <a:ext cx="561340" cy="241935"/>
            </a:xfrm>
            <a:custGeom>
              <a:avLst/>
              <a:gdLst/>
              <a:ahLst/>
              <a:cxnLst/>
              <a:rect l="l" t="t" r="r" b="b"/>
              <a:pathLst>
                <a:path w="561340" h="241934">
                  <a:moveTo>
                    <a:pt x="548690" y="0"/>
                  </a:moveTo>
                  <a:lnTo>
                    <a:pt x="0" y="30835"/>
                  </a:lnTo>
                  <a:lnTo>
                    <a:pt x="29184" y="241896"/>
                  </a:lnTo>
                  <a:lnTo>
                    <a:pt x="561111" y="196341"/>
                  </a:lnTo>
                  <a:lnTo>
                    <a:pt x="548690" y="0"/>
                  </a:lnTo>
                  <a:close/>
                </a:path>
              </a:pathLst>
            </a:custGeom>
            <a:solidFill>
              <a:srgbClr val="EEA2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57" name="object 16">
              <a:extLst>
                <a:ext uri="{FF2B5EF4-FFF2-40B4-BE49-F238E27FC236}">
                  <a16:creationId xmlns:a16="http://schemas.microsoft.com/office/drawing/2014/main" id="{69F42E3E-0E13-03D5-4D4D-D8ED7654A7CE}"/>
                </a:ext>
              </a:extLst>
            </p:cNvPr>
            <p:cNvSpPr/>
            <p:nvPr/>
          </p:nvSpPr>
          <p:spPr>
            <a:xfrm>
              <a:off x="5448806" y="6084341"/>
              <a:ext cx="693420" cy="302260"/>
            </a:xfrm>
            <a:custGeom>
              <a:avLst/>
              <a:gdLst/>
              <a:ahLst/>
              <a:cxnLst/>
              <a:rect l="l" t="t" r="r" b="b"/>
              <a:pathLst>
                <a:path w="693420" h="302259">
                  <a:moveTo>
                    <a:pt x="663956" y="0"/>
                  </a:moveTo>
                  <a:lnTo>
                    <a:pt x="0" y="37312"/>
                  </a:lnTo>
                  <a:lnTo>
                    <a:pt x="22212" y="301929"/>
                  </a:lnTo>
                  <a:lnTo>
                    <a:pt x="693115" y="237375"/>
                  </a:lnTo>
                  <a:lnTo>
                    <a:pt x="663956"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58" name="object 17">
              <a:extLst>
                <a:ext uri="{FF2B5EF4-FFF2-40B4-BE49-F238E27FC236}">
                  <a16:creationId xmlns:a16="http://schemas.microsoft.com/office/drawing/2014/main" id="{B52E4A84-90C4-3139-7EF3-889E04F9E1D2}"/>
                </a:ext>
              </a:extLst>
            </p:cNvPr>
            <p:cNvSpPr/>
            <p:nvPr/>
          </p:nvSpPr>
          <p:spPr>
            <a:xfrm>
              <a:off x="4654938" y="6127458"/>
              <a:ext cx="711835" cy="271145"/>
            </a:xfrm>
            <a:custGeom>
              <a:avLst/>
              <a:gdLst/>
              <a:ahLst/>
              <a:cxnLst/>
              <a:rect l="l" t="t" r="r" b="b"/>
              <a:pathLst>
                <a:path w="711835" h="271145">
                  <a:moveTo>
                    <a:pt x="690524" y="0"/>
                  </a:moveTo>
                  <a:lnTo>
                    <a:pt x="3441" y="38620"/>
                  </a:lnTo>
                  <a:lnTo>
                    <a:pt x="0" y="263918"/>
                  </a:lnTo>
                  <a:lnTo>
                    <a:pt x="711238" y="270636"/>
                  </a:lnTo>
                  <a:lnTo>
                    <a:pt x="690524"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59" name="object 18">
              <a:extLst>
                <a:ext uri="{FF2B5EF4-FFF2-40B4-BE49-F238E27FC236}">
                  <a16:creationId xmlns:a16="http://schemas.microsoft.com/office/drawing/2014/main" id="{49EB336C-DB04-06DF-00CD-7854EC942C1F}"/>
                </a:ext>
              </a:extLst>
            </p:cNvPr>
            <p:cNvSpPr/>
            <p:nvPr/>
          </p:nvSpPr>
          <p:spPr>
            <a:xfrm>
              <a:off x="3254183" y="6394773"/>
              <a:ext cx="1336040" cy="828040"/>
            </a:xfrm>
            <a:custGeom>
              <a:avLst/>
              <a:gdLst/>
              <a:ahLst/>
              <a:cxnLst/>
              <a:rect l="l" t="t" r="r" b="b"/>
              <a:pathLst>
                <a:path w="1336039" h="828040">
                  <a:moveTo>
                    <a:pt x="1331671" y="0"/>
                  </a:moveTo>
                  <a:lnTo>
                    <a:pt x="0" y="104863"/>
                  </a:lnTo>
                  <a:lnTo>
                    <a:pt x="61836" y="828014"/>
                  </a:lnTo>
                  <a:lnTo>
                    <a:pt x="775741" y="828014"/>
                  </a:lnTo>
                  <a:lnTo>
                    <a:pt x="771906" y="735190"/>
                  </a:lnTo>
                  <a:lnTo>
                    <a:pt x="1335760" y="671004"/>
                  </a:lnTo>
                  <a:lnTo>
                    <a:pt x="1331671"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60" name="object 19">
              <a:extLst>
                <a:ext uri="{FF2B5EF4-FFF2-40B4-BE49-F238E27FC236}">
                  <a16:creationId xmlns:a16="http://schemas.microsoft.com/office/drawing/2014/main" id="{4FA65D37-06B2-9599-6617-E7245C2F8248}"/>
                </a:ext>
              </a:extLst>
            </p:cNvPr>
            <p:cNvSpPr/>
            <p:nvPr/>
          </p:nvSpPr>
          <p:spPr>
            <a:xfrm>
              <a:off x="3141410" y="6223604"/>
              <a:ext cx="501650" cy="211454"/>
            </a:xfrm>
            <a:custGeom>
              <a:avLst/>
              <a:gdLst/>
              <a:ahLst/>
              <a:cxnLst/>
              <a:rect l="l" t="t" r="r" b="b"/>
              <a:pathLst>
                <a:path w="501650" h="211454">
                  <a:moveTo>
                    <a:pt x="493598" y="0"/>
                  </a:moveTo>
                  <a:lnTo>
                    <a:pt x="0" y="27736"/>
                  </a:lnTo>
                  <a:lnTo>
                    <a:pt x="44018" y="211010"/>
                  </a:lnTo>
                  <a:lnTo>
                    <a:pt x="501408" y="175145"/>
                  </a:lnTo>
                  <a:lnTo>
                    <a:pt x="493598" y="0"/>
                  </a:lnTo>
                  <a:close/>
                </a:path>
              </a:pathLst>
            </a:custGeom>
            <a:solidFill>
              <a:srgbClr val="EEA3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61" name="object 20">
              <a:extLst>
                <a:ext uri="{FF2B5EF4-FFF2-40B4-BE49-F238E27FC236}">
                  <a16:creationId xmlns:a16="http://schemas.microsoft.com/office/drawing/2014/main" id="{D03AB339-780D-ABBE-AEDF-F830200054E6}"/>
                </a:ext>
              </a:extLst>
            </p:cNvPr>
            <p:cNvSpPr/>
            <p:nvPr/>
          </p:nvSpPr>
          <p:spPr>
            <a:xfrm>
              <a:off x="3736887" y="6198886"/>
              <a:ext cx="341630" cy="161290"/>
            </a:xfrm>
            <a:custGeom>
              <a:avLst/>
              <a:gdLst/>
              <a:ahLst/>
              <a:cxnLst/>
              <a:rect l="l" t="t" r="r" b="b"/>
              <a:pathLst>
                <a:path w="341629" h="161290">
                  <a:moveTo>
                    <a:pt x="337908" y="0"/>
                  </a:moveTo>
                  <a:lnTo>
                    <a:pt x="0" y="18986"/>
                  </a:lnTo>
                  <a:lnTo>
                    <a:pt x="4914" y="160680"/>
                  </a:lnTo>
                  <a:lnTo>
                    <a:pt x="341160" y="153123"/>
                  </a:lnTo>
                  <a:lnTo>
                    <a:pt x="337908"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62" name="object 21">
              <a:extLst>
                <a:ext uri="{FF2B5EF4-FFF2-40B4-BE49-F238E27FC236}">
                  <a16:creationId xmlns:a16="http://schemas.microsoft.com/office/drawing/2014/main" id="{CF4AF8EB-2771-0E1E-B184-181A16FEF53C}"/>
                </a:ext>
              </a:extLst>
            </p:cNvPr>
            <p:cNvSpPr/>
            <p:nvPr/>
          </p:nvSpPr>
          <p:spPr>
            <a:xfrm>
              <a:off x="1702719" y="6170240"/>
              <a:ext cx="2910205" cy="1052830"/>
            </a:xfrm>
            <a:custGeom>
              <a:avLst/>
              <a:gdLst/>
              <a:ahLst/>
              <a:cxnLst/>
              <a:rect l="l" t="t" r="r" b="b"/>
              <a:pathLst>
                <a:path w="2910204" h="1052829">
                  <a:moveTo>
                    <a:pt x="1501279" y="1052550"/>
                  </a:moveTo>
                  <a:lnTo>
                    <a:pt x="1455470" y="412584"/>
                  </a:lnTo>
                  <a:lnTo>
                    <a:pt x="0" y="1052550"/>
                  </a:lnTo>
                  <a:lnTo>
                    <a:pt x="1501279" y="1052550"/>
                  </a:lnTo>
                  <a:close/>
                </a:path>
                <a:path w="2910204" h="1052829">
                  <a:moveTo>
                    <a:pt x="2882633" y="140093"/>
                  </a:moveTo>
                  <a:lnTo>
                    <a:pt x="2881782" y="0"/>
                  </a:lnTo>
                  <a:lnTo>
                    <a:pt x="2443937" y="24612"/>
                  </a:lnTo>
                  <a:lnTo>
                    <a:pt x="2446934" y="170319"/>
                  </a:lnTo>
                  <a:lnTo>
                    <a:pt x="2882633" y="140093"/>
                  </a:lnTo>
                  <a:close/>
                </a:path>
                <a:path w="2910204" h="1052829">
                  <a:moveTo>
                    <a:pt x="2909925" y="1052550"/>
                  </a:moveTo>
                  <a:lnTo>
                    <a:pt x="2904121" y="1011034"/>
                  </a:lnTo>
                  <a:lnTo>
                    <a:pt x="2429980" y="1008405"/>
                  </a:lnTo>
                  <a:lnTo>
                    <a:pt x="2432850" y="1052550"/>
                  </a:lnTo>
                  <a:lnTo>
                    <a:pt x="2909925" y="105255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63" name="object 22">
              <a:extLst>
                <a:ext uri="{FF2B5EF4-FFF2-40B4-BE49-F238E27FC236}">
                  <a16:creationId xmlns:a16="http://schemas.microsoft.com/office/drawing/2014/main" id="{0CDD94BF-6BE1-A680-F045-04E73106B1E1}"/>
                </a:ext>
              </a:extLst>
            </p:cNvPr>
            <p:cNvSpPr/>
            <p:nvPr/>
          </p:nvSpPr>
          <p:spPr>
            <a:xfrm>
              <a:off x="1316256" y="6332010"/>
              <a:ext cx="1193800" cy="890905"/>
            </a:xfrm>
            <a:custGeom>
              <a:avLst/>
              <a:gdLst/>
              <a:ahLst/>
              <a:cxnLst/>
              <a:rect l="l" t="t" r="r" b="b"/>
              <a:pathLst>
                <a:path w="1193800" h="890904">
                  <a:moveTo>
                    <a:pt x="1091603" y="0"/>
                  </a:moveTo>
                  <a:lnTo>
                    <a:pt x="372884" y="306844"/>
                  </a:lnTo>
                  <a:lnTo>
                    <a:pt x="339928" y="2806"/>
                  </a:lnTo>
                  <a:lnTo>
                    <a:pt x="0" y="21920"/>
                  </a:lnTo>
                  <a:lnTo>
                    <a:pt x="49060" y="890778"/>
                  </a:lnTo>
                  <a:lnTo>
                    <a:pt x="122758" y="890778"/>
                  </a:lnTo>
                  <a:lnTo>
                    <a:pt x="1193393" y="427964"/>
                  </a:lnTo>
                  <a:lnTo>
                    <a:pt x="1091603"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64" name="object 23">
              <a:extLst>
                <a:ext uri="{FF2B5EF4-FFF2-40B4-BE49-F238E27FC236}">
                  <a16:creationId xmlns:a16="http://schemas.microsoft.com/office/drawing/2014/main" id="{A14511E7-2329-1163-2882-36D7C543B93C}"/>
                </a:ext>
              </a:extLst>
            </p:cNvPr>
            <p:cNvSpPr/>
            <p:nvPr/>
          </p:nvSpPr>
          <p:spPr>
            <a:xfrm>
              <a:off x="1768319" y="6301566"/>
              <a:ext cx="479425" cy="207010"/>
            </a:xfrm>
            <a:custGeom>
              <a:avLst/>
              <a:gdLst/>
              <a:ahLst/>
              <a:cxnLst/>
              <a:rect l="l" t="t" r="r" b="b"/>
              <a:pathLst>
                <a:path w="479425" h="207009">
                  <a:moveTo>
                    <a:pt x="479386" y="0"/>
                  </a:moveTo>
                  <a:lnTo>
                    <a:pt x="0" y="26949"/>
                  </a:lnTo>
                  <a:lnTo>
                    <a:pt x="39128" y="206933"/>
                  </a:lnTo>
                  <a:lnTo>
                    <a:pt x="479386" y="0"/>
                  </a:lnTo>
                  <a:close/>
                </a:path>
              </a:pathLst>
            </a:custGeom>
            <a:solidFill>
              <a:srgbClr val="EEA2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65" name="object 24">
              <a:extLst>
                <a:ext uri="{FF2B5EF4-FFF2-40B4-BE49-F238E27FC236}">
                  <a16:creationId xmlns:a16="http://schemas.microsoft.com/office/drawing/2014/main" id="{617FEA24-BC55-5CD0-7D1C-59F29DB375DB}"/>
                </a:ext>
              </a:extLst>
            </p:cNvPr>
            <p:cNvSpPr/>
            <p:nvPr/>
          </p:nvSpPr>
          <p:spPr>
            <a:xfrm>
              <a:off x="2497086" y="6254256"/>
              <a:ext cx="640080" cy="470534"/>
            </a:xfrm>
            <a:custGeom>
              <a:avLst/>
              <a:gdLst/>
              <a:ahLst/>
              <a:cxnLst/>
              <a:rect l="l" t="t" r="r" b="b"/>
              <a:pathLst>
                <a:path w="640080" h="470534">
                  <a:moveTo>
                    <a:pt x="592505" y="0"/>
                  </a:moveTo>
                  <a:lnTo>
                    <a:pt x="0" y="33299"/>
                  </a:lnTo>
                  <a:lnTo>
                    <a:pt x="117436" y="470052"/>
                  </a:lnTo>
                  <a:lnTo>
                    <a:pt x="639572" y="246164"/>
                  </a:lnTo>
                  <a:lnTo>
                    <a:pt x="592505"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66" name="object 25">
              <a:extLst>
                <a:ext uri="{FF2B5EF4-FFF2-40B4-BE49-F238E27FC236}">
                  <a16:creationId xmlns:a16="http://schemas.microsoft.com/office/drawing/2014/main" id="{952DED01-69EA-C197-A60F-349794257AAB}"/>
                </a:ext>
              </a:extLst>
            </p:cNvPr>
            <p:cNvSpPr/>
            <p:nvPr/>
          </p:nvSpPr>
          <p:spPr>
            <a:xfrm>
              <a:off x="508297" y="7027921"/>
              <a:ext cx="210820" cy="194945"/>
            </a:xfrm>
            <a:custGeom>
              <a:avLst/>
              <a:gdLst/>
              <a:ahLst/>
              <a:cxnLst/>
              <a:rect l="l" t="t" r="r" b="b"/>
              <a:pathLst>
                <a:path w="210820" h="194945">
                  <a:moveTo>
                    <a:pt x="203200" y="0"/>
                  </a:moveTo>
                  <a:lnTo>
                    <a:pt x="0" y="194868"/>
                  </a:lnTo>
                  <a:lnTo>
                    <a:pt x="210235" y="194868"/>
                  </a:lnTo>
                  <a:lnTo>
                    <a:pt x="203200" y="0"/>
                  </a:lnTo>
                  <a:close/>
                </a:path>
              </a:pathLst>
            </a:custGeom>
            <a:solidFill>
              <a:srgbClr val="F02127"/>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67" name="object 26">
              <a:extLst>
                <a:ext uri="{FF2B5EF4-FFF2-40B4-BE49-F238E27FC236}">
                  <a16:creationId xmlns:a16="http://schemas.microsoft.com/office/drawing/2014/main" id="{2F7C9D48-4C3D-7D9E-C5D2-8326302BA5BC}"/>
                </a:ext>
              </a:extLst>
            </p:cNvPr>
            <p:cNvSpPr/>
            <p:nvPr/>
          </p:nvSpPr>
          <p:spPr>
            <a:xfrm>
              <a:off x="17953" y="6365757"/>
              <a:ext cx="1179830" cy="857250"/>
            </a:xfrm>
            <a:custGeom>
              <a:avLst/>
              <a:gdLst/>
              <a:ahLst/>
              <a:cxnLst/>
              <a:rect l="l" t="t" r="r" b="b"/>
              <a:pathLst>
                <a:path w="1179830" h="857250">
                  <a:moveTo>
                    <a:pt x="1179398" y="0"/>
                  </a:moveTo>
                  <a:lnTo>
                    <a:pt x="989266" y="5537"/>
                  </a:lnTo>
                  <a:lnTo>
                    <a:pt x="0" y="61137"/>
                  </a:lnTo>
                  <a:lnTo>
                    <a:pt x="0" y="857034"/>
                  </a:lnTo>
                  <a:lnTo>
                    <a:pt x="349973" y="857034"/>
                  </a:lnTo>
                  <a:lnTo>
                    <a:pt x="1179398"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68" name="object 27">
              <a:extLst>
                <a:ext uri="{FF2B5EF4-FFF2-40B4-BE49-F238E27FC236}">
                  <a16:creationId xmlns:a16="http://schemas.microsoft.com/office/drawing/2014/main" id="{DACE592B-F36E-D72A-3F1D-ACD1368E2AAA}"/>
                </a:ext>
              </a:extLst>
            </p:cNvPr>
            <p:cNvSpPr/>
            <p:nvPr/>
          </p:nvSpPr>
          <p:spPr>
            <a:xfrm>
              <a:off x="790789" y="6512243"/>
              <a:ext cx="472440" cy="710565"/>
            </a:xfrm>
            <a:custGeom>
              <a:avLst/>
              <a:gdLst/>
              <a:ahLst/>
              <a:cxnLst/>
              <a:rect l="l" t="t" r="r" b="b"/>
              <a:pathLst>
                <a:path w="472440" h="710565">
                  <a:moveTo>
                    <a:pt x="428091" y="0"/>
                  </a:moveTo>
                  <a:lnTo>
                    <a:pt x="0" y="444868"/>
                  </a:lnTo>
                  <a:lnTo>
                    <a:pt x="13792" y="710552"/>
                  </a:lnTo>
                  <a:lnTo>
                    <a:pt x="472211" y="710552"/>
                  </a:lnTo>
                  <a:lnTo>
                    <a:pt x="428091"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69" name="object 28">
              <a:extLst>
                <a:ext uri="{FF2B5EF4-FFF2-40B4-BE49-F238E27FC236}">
                  <a16:creationId xmlns:a16="http://schemas.microsoft.com/office/drawing/2014/main" id="{B5A13B4F-DE8B-118F-9922-B7F1D624260A}"/>
                </a:ext>
              </a:extLst>
            </p:cNvPr>
            <p:cNvSpPr/>
            <p:nvPr/>
          </p:nvSpPr>
          <p:spPr>
            <a:xfrm>
              <a:off x="12551777" y="7164307"/>
              <a:ext cx="471170" cy="59055"/>
            </a:xfrm>
            <a:custGeom>
              <a:avLst/>
              <a:gdLst/>
              <a:ahLst/>
              <a:cxnLst/>
              <a:rect l="l" t="t" r="r" b="b"/>
              <a:pathLst>
                <a:path w="471169" h="59054">
                  <a:moveTo>
                    <a:pt x="422871" y="0"/>
                  </a:moveTo>
                  <a:lnTo>
                    <a:pt x="0" y="58483"/>
                  </a:lnTo>
                  <a:lnTo>
                    <a:pt x="470979" y="58483"/>
                  </a:lnTo>
                  <a:lnTo>
                    <a:pt x="470979" y="35204"/>
                  </a:lnTo>
                  <a:lnTo>
                    <a:pt x="462775" y="2413"/>
                  </a:lnTo>
                  <a:lnTo>
                    <a:pt x="422871" y="0"/>
                  </a:lnTo>
                  <a:close/>
                </a:path>
              </a:pathLst>
            </a:custGeom>
            <a:solidFill>
              <a:srgbClr val="EEA2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70" name="object 29">
              <a:extLst>
                <a:ext uri="{FF2B5EF4-FFF2-40B4-BE49-F238E27FC236}">
                  <a16:creationId xmlns:a16="http://schemas.microsoft.com/office/drawing/2014/main" id="{C3268DA0-3956-6C3B-365E-BA095F0A0558}"/>
                </a:ext>
              </a:extLst>
            </p:cNvPr>
            <p:cNvSpPr/>
            <p:nvPr/>
          </p:nvSpPr>
          <p:spPr>
            <a:xfrm>
              <a:off x="12446948" y="7132331"/>
              <a:ext cx="105410" cy="22225"/>
            </a:xfrm>
            <a:custGeom>
              <a:avLst/>
              <a:gdLst/>
              <a:ahLst/>
              <a:cxnLst/>
              <a:rect l="l" t="t" r="r" b="b"/>
              <a:pathLst>
                <a:path w="105409" h="22225">
                  <a:moveTo>
                    <a:pt x="0" y="0"/>
                  </a:moveTo>
                  <a:lnTo>
                    <a:pt x="2120" y="21970"/>
                  </a:lnTo>
                  <a:lnTo>
                    <a:pt x="105054" y="6362"/>
                  </a:lnTo>
                  <a:lnTo>
                    <a:pt x="0" y="0"/>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71" name="object 30">
              <a:extLst>
                <a:ext uri="{FF2B5EF4-FFF2-40B4-BE49-F238E27FC236}">
                  <a16:creationId xmlns:a16="http://schemas.microsoft.com/office/drawing/2014/main" id="{FB478BCE-78C6-75F5-74A3-A8A51FBAB443}"/>
                </a:ext>
              </a:extLst>
            </p:cNvPr>
            <p:cNvSpPr/>
            <p:nvPr/>
          </p:nvSpPr>
          <p:spPr>
            <a:xfrm>
              <a:off x="11019762" y="7045828"/>
              <a:ext cx="1284605" cy="177165"/>
            </a:xfrm>
            <a:custGeom>
              <a:avLst/>
              <a:gdLst/>
              <a:ahLst/>
              <a:cxnLst/>
              <a:rect l="l" t="t" r="r" b="b"/>
              <a:pathLst>
                <a:path w="1284604" h="177165">
                  <a:moveTo>
                    <a:pt x="0" y="0"/>
                  </a:moveTo>
                  <a:lnTo>
                    <a:pt x="15125" y="176961"/>
                  </a:lnTo>
                  <a:lnTo>
                    <a:pt x="898283" y="176961"/>
                  </a:lnTo>
                  <a:lnTo>
                    <a:pt x="1284274" y="127507"/>
                  </a:lnTo>
                  <a:lnTo>
                    <a:pt x="1281277" y="77660"/>
                  </a:lnTo>
                  <a:lnTo>
                    <a:pt x="0" y="0"/>
                  </a:lnTo>
                  <a:close/>
                </a:path>
              </a:pathLst>
            </a:custGeom>
            <a:solidFill>
              <a:srgbClr val="EEA3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72" name="object 31">
              <a:extLst>
                <a:ext uri="{FF2B5EF4-FFF2-40B4-BE49-F238E27FC236}">
                  <a16:creationId xmlns:a16="http://schemas.microsoft.com/office/drawing/2014/main" id="{7826C524-7E28-AAE6-4DE3-752B3CB599C2}"/>
                </a:ext>
              </a:extLst>
            </p:cNvPr>
            <p:cNvSpPr/>
            <p:nvPr/>
          </p:nvSpPr>
          <p:spPr>
            <a:xfrm>
              <a:off x="10137399" y="6992349"/>
              <a:ext cx="788035" cy="230504"/>
            </a:xfrm>
            <a:custGeom>
              <a:avLst/>
              <a:gdLst/>
              <a:ahLst/>
              <a:cxnLst/>
              <a:rect l="l" t="t" r="r" b="b"/>
              <a:pathLst>
                <a:path w="788034" h="230504">
                  <a:moveTo>
                    <a:pt x="357200" y="230441"/>
                  </a:moveTo>
                  <a:lnTo>
                    <a:pt x="323354" y="19608"/>
                  </a:lnTo>
                  <a:lnTo>
                    <a:pt x="0" y="0"/>
                  </a:lnTo>
                  <a:lnTo>
                    <a:pt x="21818" y="230441"/>
                  </a:lnTo>
                  <a:lnTo>
                    <a:pt x="357200" y="230441"/>
                  </a:lnTo>
                  <a:close/>
                </a:path>
                <a:path w="788034" h="230504">
                  <a:moveTo>
                    <a:pt x="787476" y="230441"/>
                  </a:moveTo>
                  <a:lnTo>
                    <a:pt x="770356" y="46697"/>
                  </a:lnTo>
                  <a:lnTo>
                    <a:pt x="422821" y="25641"/>
                  </a:lnTo>
                  <a:lnTo>
                    <a:pt x="442328" y="230441"/>
                  </a:lnTo>
                  <a:lnTo>
                    <a:pt x="787476" y="230441"/>
                  </a:lnTo>
                  <a:close/>
                </a:path>
              </a:pathLst>
            </a:custGeom>
            <a:solidFill>
              <a:srgbClr val="EC7700"/>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73" name="object 32">
              <a:extLst>
                <a:ext uri="{FF2B5EF4-FFF2-40B4-BE49-F238E27FC236}">
                  <a16:creationId xmlns:a16="http://schemas.microsoft.com/office/drawing/2014/main" id="{D398F691-732C-7A81-3537-596CC20D291D}"/>
                </a:ext>
              </a:extLst>
            </p:cNvPr>
            <p:cNvSpPr/>
            <p:nvPr/>
          </p:nvSpPr>
          <p:spPr>
            <a:xfrm>
              <a:off x="9727017" y="6967482"/>
              <a:ext cx="314960" cy="255904"/>
            </a:xfrm>
            <a:custGeom>
              <a:avLst/>
              <a:gdLst/>
              <a:ahLst/>
              <a:cxnLst/>
              <a:rect l="l" t="t" r="r" b="b"/>
              <a:pathLst>
                <a:path w="314959" h="255904">
                  <a:moveTo>
                    <a:pt x="0" y="0"/>
                  </a:moveTo>
                  <a:lnTo>
                    <a:pt x="4927" y="255308"/>
                  </a:lnTo>
                  <a:lnTo>
                    <a:pt x="314579" y="255308"/>
                  </a:lnTo>
                  <a:lnTo>
                    <a:pt x="309791" y="18770"/>
                  </a:lnTo>
                  <a:lnTo>
                    <a:pt x="0" y="0"/>
                  </a:lnTo>
                  <a:close/>
                </a:path>
              </a:pathLst>
            </a:custGeom>
            <a:solidFill>
              <a:srgbClr val="A22A52"/>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grpSp>
    </p:spTree>
    <p:extLst>
      <p:ext uri="{BB962C8B-B14F-4D97-AF65-F5344CB8AC3E}">
        <p14:creationId xmlns:p14="http://schemas.microsoft.com/office/powerpoint/2010/main" val="1911019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979A130-565E-20D9-85FD-3CEA9AA9870D}"/>
              </a:ext>
            </a:extLst>
          </p:cNvPr>
          <p:cNvSpPr txBox="1"/>
          <p:nvPr/>
        </p:nvSpPr>
        <p:spPr>
          <a:xfrm>
            <a:off x="507927" y="597353"/>
            <a:ext cx="5278877" cy="584775"/>
          </a:xfrm>
          <a:prstGeom prst="rect">
            <a:avLst/>
          </a:prstGeom>
          <a:noFill/>
        </p:spPr>
        <p:txBody>
          <a:bodyPr wrap="square" lIns="91440" tIns="45720" rIns="91440" bIns="45720" anchor="t">
            <a:spAutoFit/>
          </a:bodyPr>
          <a:lstStyle/>
          <a:p>
            <a:r>
              <a:rPr lang="en-GB" sz="3200" b="1">
                <a:latin typeface="Arial"/>
                <a:ea typeface="Open Sans"/>
                <a:cs typeface="Open Sans"/>
              </a:rPr>
              <a:t>Call to worship</a:t>
            </a:r>
          </a:p>
        </p:txBody>
      </p:sp>
      <p:sp>
        <p:nvSpPr>
          <p:cNvPr id="12" name="TextBox 11">
            <a:extLst>
              <a:ext uri="{FF2B5EF4-FFF2-40B4-BE49-F238E27FC236}">
                <a16:creationId xmlns:a16="http://schemas.microsoft.com/office/drawing/2014/main" id="{9EB2A538-9AE9-7633-1604-646F2C534966}"/>
              </a:ext>
            </a:extLst>
          </p:cNvPr>
          <p:cNvSpPr txBox="1"/>
          <p:nvPr/>
        </p:nvSpPr>
        <p:spPr>
          <a:xfrm>
            <a:off x="507927" y="1428555"/>
            <a:ext cx="8443568" cy="4247317"/>
          </a:xfrm>
          <a:prstGeom prst="rect">
            <a:avLst/>
          </a:prstGeom>
          <a:noFill/>
        </p:spPr>
        <p:txBody>
          <a:bodyPr wrap="square">
            <a:spAutoFit/>
          </a:bodyPr>
          <a:lstStyle/>
          <a:p>
            <a:pPr>
              <a:spcAft>
                <a:spcPts val="600"/>
              </a:spcAft>
            </a:pPr>
            <a:r>
              <a:rPr lang="en-GB" sz="2000">
                <a:latin typeface="Arial" panose="020B0604020202020204" pitchFamily="34" charset="0"/>
                <a:cs typeface="Arial" panose="020B0604020202020204" pitchFamily="34" charset="0"/>
              </a:rPr>
              <a:t>Creator of all,</a:t>
            </a:r>
          </a:p>
          <a:p>
            <a:pPr>
              <a:spcAft>
                <a:spcPts val="600"/>
              </a:spcAft>
            </a:pPr>
            <a:r>
              <a:rPr lang="en-GB" sz="2000">
                <a:latin typeface="Arial" panose="020B0604020202020204" pitchFamily="34" charset="0"/>
                <a:cs typeface="Arial" panose="020B0604020202020204" pitchFamily="34" charset="0"/>
              </a:rPr>
              <a:t>you are faithful to the world you have made.</a:t>
            </a:r>
          </a:p>
          <a:p>
            <a:pPr>
              <a:spcAft>
                <a:spcPts val="600"/>
              </a:spcAft>
            </a:pPr>
            <a:r>
              <a:rPr lang="en-GB" sz="2000" b="1">
                <a:latin typeface="Arial" panose="020B0604020202020204" pitchFamily="34" charset="0"/>
                <a:cs typeface="Arial" panose="020B0604020202020204" pitchFamily="34" charset="0"/>
              </a:rPr>
              <a:t>I will praise you Lord, with all my heart</a:t>
            </a:r>
            <a:r>
              <a:rPr lang="en-GB" sz="2000">
                <a:latin typeface="Arial" panose="020B0604020202020204" pitchFamily="34" charset="0"/>
                <a:cs typeface="Arial" panose="020B0604020202020204" pitchFamily="34" charset="0"/>
              </a:rPr>
              <a:t>.</a:t>
            </a:r>
          </a:p>
          <a:p>
            <a:pPr>
              <a:spcAft>
                <a:spcPts val="600"/>
              </a:spcAft>
            </a:pPr>
            <a:r>
              <a:rPr lang="en-GB" sz="2000">
                <a:latin typeface="Arial" panose="020B0604020202020204" pitchFamily="34" charset="0"/>
                <a:cs typeface="Arial" panose="020B0604020202020204" pitchFamily="34" charset="0"/>
              </a:rPr>
              <a:t>Giver of abundant life, you long for our flourishing.</a:t>
            </a:r>
          </a:p>
          <a:p>
            <a:pPr>
              <a:spcAft>
                <a:spcPts val="600"/>
              </a:spcAft>
            </a:pPr>
            <a:r>
              <a:rPr lang="en-GB" sz="2000" b="1">
                <a:latin typeface="Arial" panose="020B0604020202020204" pitchFamily="34" charset="0"/>
                <a:cs typeface="Arial" panose="020B0604020202020204" pitchFamily="34" charset="0"/>
              </a:rPr>
              <a:t>I will praise you Lord, with all my heart.</a:t>
            </a:r>
          </a:p>
          <a:p>
            <a:pPr>
              <a:spcAft>
                <a:spcPts val="600"/>
              </a:spcAft>
            </a:pPr>
            <a:r>
              <a:rPr lang="en-GB" sz="2000">
                <a:latin typeface="Arial" panose="020B0604020202020204" pitchFamily="34" charset="0"/>
                <a:cs typeface="Arial" panose="020B0604020202020204" pitchFamily="34" charset="0"/>
              </a:rPr>
              <a:t>Good Shepherd of the sheep, you know us and love us.</a:t>
            </a:r>
          </a:p>
          <a:p>
            <a:pPr>
              <a:spcAft>
                <a:spcPts val="600"/>
              </a:spcAft>
            </a:pPr>
            <a:r>
              <a:rPr lang="en-GB" sz="2000" b="1">
                <a:latin typeface="Arial" panose="020B0604020202020204" pitchFamily="34" charset="0"/>
                <a:cs typeface="Arial" panose="020B0604020202020204" pitchFamily="34" charset="0"/>
              </a:rPr>
              <a:t>I will praise you Lord, with all my heart.</a:t>
            </a:r>
          </a:p>
          <a:p>
            <a:pPr>
              <a:spcAft>
                <a:spcPts val="600"/>
              </a:spcAft>
            </a:pPr>
            <a:endParaRPr lang="en-GB" sz="2000" b="1">
              <a:latin typeface="Arial" panose="020B0604020202020204" pitchFamily="34" charset="0"/>
              <a:cs typeface="Arial" panose="020B0604020202020204" pitchFamily="34" charset="0"/>
            </a:endParaRPr>
          </a:p>
          <a:p>
            <a:pPr>
              <a:spcAft>
                <a:spcPts val="600"/>
              </a:spcAft>
            </a:pPr>
            <a:r>
              <a:rPr lang="en-GB" sz="2000">
                <a:latin typeface="Arial" panose="020B0604020202020204" pitchFamily="34" charset="0"/>
                <a:cs typeface="Arial" panose="020B0604020202020204" pitchFamily="34" charset="0"/>
              </a:rPr>
              <a:t>Lord, as we gather in prayer and praise, we ask that you renew our faith,</a:t>
            </a:r>
          </a:p>
          <a:p>
            <a:pPr>
              <a:spcAft>
                <a:spcPts val="600"/>
              </a:spcAft>
            </a:pPr>
            <a:r>
              <a:rPr lang="en-GB" sz="2000">
                <a:latin typeface="Arial" panose="020B0604020202020204" pitchFamily="34" charset="0"/>
                <a:cs typeface="Arial" panose="020B0604020202020204" pitchFamily="34" charset="0"/>
              </a:rPr>
              <a:t>and form us into one body, ready to serve you.</a:t>
            </a:r>
          </a:p>
          <a:p>
            <a:pPr>
              <a:spcAft>
                <a:spcPts val="600"/>
              </a:spcAft>
            </a:pPr>
            <a:r>
              <a:rPr lang="en-GB" sz="2000" b="1">
                <a:latin typeface="Arial" panose="020B0604020202020204" pitchFamily="34" charset="0"/>
                <a:cs typeface="Arial" panose="020B0604020202020204" pitchFamily="34" charset="0"/>
              </a:rPr>
              <a:t>Amen.</a:t>
            </a:r>
          </a:p>
        </p:txBody>
      </p:sp>
      <p:pic>
        <p:nvPicPr>
          <p:cNvPr id="3" name="Picture 2">
            <a:extLst>
              <a:ext uri="{FF2B5EF4-FFF2-40B4-BE49-F238E27FC236}">
                <a16:creationId xmlns:a16="http://schemas.microsoft.com/office/drawing/2014/main" id="{CCB06852-5503-904F-E778-D5FC4EEA2373}"/>
              </a:ext>
            </a:extLst>
          </p:cNvPr>
          <p:cNvPicPr>
            <a:picLocks noChangeAspect="1"/>
          </p:cNvPicPr>
          <p:nvPr/>
        </p:nvPicPr>
        <p:blipFill>
          <a:blip r:embed="rId3"/>
          <a:stretch>
            <a:fillRect/>
          </a:stretch>
        </p:blipFill>
        <p:spPr>
          <a:xfrm>
            <a:off x="6251495" y="325361"/>
            <a:ext cx="2700000" cy="2700000"/>
          </a:xfrm>
          <a:prstGeom prst="rect">
            <a:avLst/>
          </a:prstGeom>
        </p:spPr>
      </p:pic>
    </p:spTree>
    <p:extLst>
      <p:ext uri="{BB962C8B-B14F-4D97-AF65-F5344CB8AC3E}">
        <p14:creationId xmlns:p14="http://schemas.microsoft.com/office/powerpoint/2010/main" val="1000788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4F8E26-B2C4-393B-B154-98D27526EED2}"/>
              </a:ext>
            </a:extLst>
          </p:cNvPr>
          <p:cNvSpPr txBox="1"/>
          <p:nvPr/>
        </p:nvSpPr>
        <p:spPr>
          <a:xfrm>
            <a:off x="577516" y="1970983"/>
            <a:ext cx="3683933" cy="2554545"/>
          </a:xfrm>
          <a:prstGeom prst="rect">
            <a:avLst/>
          </a:prstGeom>
          <a:noFill/>
        </p:spPr>
        <p:txBody>
          <a:bodyPr wrap="square">
            <a:spAutoFit/>
          </a:bodyPr>
          <a:lstStyle/>
          <a:p>
            <a:r>
              <a:rPr lang="en-GB" sz="3200" b="1" i="0" u="none" strike="noStrike" kern="1200" baseline="0">
                <a:solidFill>
                  <a:schemeClr val="bg1"/>
                </a:solidFill>
                <a:latin typeface="Arial" panose="020B0604020202020204" pitchFamily="34" charset="0"/>
                <a:cs typeface="Arial" panose="020B0604020202020204" pitchFamily="34" charset="0"/>
              </a:rPr>
              <a:t>‘I can’t give up,’ </a:t>
            </a:r>
            <a:r>
              <a:rPr lang="en-GB" sz="3200" b="0" i="0" u="none" strike="noStrike" kern="1200" baseline="0">
                <a:solidFill>
                  <a:schemeClr val="bg1"/>
                </a:solidFill>
                <a:latin typeface="Arial" panose="020B0604020202020204" pitchFamily="34" charset="0"/>
                <a:cs typeface="Arial" panose="020B0604020202020204" pitchFamily="34" charset="0"/>
              </a:rPr>
              <a:t>Fridah says, </a:t>
            </a:r>
            <a:r>
              <a:rPr lang="en-GB" sz="3200" b="1" i="0" u="none" strike="noStrike" kern="1200" baseline="0">
                <a:solidFill>
                  <a:schemeClr val="bg1"/>
                </a:solidFill>
                <a:latin typeface="Arial" panose="020B0604020202020204" pitchFamily="34" charset="0"/>
                <a:cs typeface="Arial" panose="020B0604020202020204" pitchFamily="34" charset="0"/>
              </a:rPr>
              <a:t>‘my children need to go to school. They need to eat.’</a:t>
            </a:r>
          </a:p>
        </p:txBody>
      </p:sp>
      <p:pic>
        <p:nvPicPr>
          <p:cNvPr id="7" name="Picture 6">
            <a:extLst>
              <a:ext uri="{FF2B5EF4-FFF2-40B4-BE49-F238E27FC236}">
                <a16:creationId xmlns:a16="http://schemas.microsoft.com/office/drawing/2014/main" id="{F6D97FA1-A449-A86F-F734-7A2595E668ED}"/>
              </a:ext>
            </a:extLst>
          </p:cNvPr>
          <p:cNvPicPr>
            <a:picLocks noChangeAspect="1"/>
          </p:cNvPicPr>
          <p:nvPr/>
        </p:nvPicPr>
        <p:blipFill>
          <a:blip r:embed="rId3"/>
          <a:stretch>
            <a:fillRect/>
          </a:stretch>
        </p:blipFill>
        <p:spPr>
          <a:xfrm>
            <a:off x="4615822" y="0"/>
            <a:ext cx="4570856" cy="6858000"/>
          </a:xfrm>
          <a:prstGeom prst="rect">
            <a:avLst/>
          </a:prstGeom>
        </p:spPr>
      </p:pic>
      <p:sp>
        <p:nvSpPr>
          <p:cNvPr id="8" name="Text Placeholder 6">
            <a:extLst>
              <a:ext uri="{FF2B5EF4-FFF2-40B4-BE49-F238E27FC236}">
                <a16:creationId xmlns:a16="http://schemas.microsoft.com/office/drawing/2014/main" id="{C420BF4C-F351-2D7A-5AA8-445BE446F041}"/>
              </a:ext>
            </a:extLst>
          </p:cNvPr>
          <p:cNvSpPr txBox="1">
            <a:spLocks/>
          </p:cNvSpPr>
          <p:nvPr/>
        </p:nvSpPr>
        <p:spPr>
          <a:xfrm>
            <a:off x="4855265" y="533731"/>
            <a:ext cx="2271242" cy="1442642"/>
          </a:xfrm>
          <a:prstGeom prst="rect">
            <a:avLst/>
          </a:prstGeom>
        </p:spPr>
        <p:txBody>
          <a:bodyPr vert="horz" lIns="91440" tIns="45720" rIns="91440" bIns="45720" rtlCol="0" anchor="t">
            <a:noAutofit/>
          </a:bodyPr>
          <a:lstStyle>
            <a:defPPr>
              <a:defRPr lang="en-US"/>
            </a:defPPr>
            <a:lvl1pPr marL="0" indent="0" algn="l" rtl="0" eaLnBrk="1" fontAlgn="base" hangingPunct="1">
              <a:spcBef>
                <a:spcPct val="20000"/>
              </a:spcBef>
              <a:spcAft>
                <a:spcPct val="0"/>
              </a:spcAft>
              <a:buClr>
                <a:srgbClr val="FF0000"/>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992188"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457325"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865313"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73300" indent="0" algn="l" rtl="0" eaLnBrk="1" fontAlgn="base" hangingPunct="1">
              <a:spcBef>
                <a:spcPct val="20000"/>
              </a:spcBef>
              <a:spcAft>
                <a:spcPct val="0"/>
              </a:spcAft>
              <a:buClr>
                <a:schemeClr val="bg2"/>
              </a:buClr>
              <a:buFontTx/>
              <a:buNone/>
              <a:defRPr sz="1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9591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6pPr>
            <a:lvl7pPr marL="34163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7pPr>
            <a:lvl8pPr marL="38735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8pPr>
            <a:lvl9pPr marL="4330700" indent="-228600" algn="l" defTabSz="914400" rtl="0" eaLnBrk="1" fontAlgn="base" latinLnBrk="0" hangingPunct="1">
              <a:spcBef>
                <a:spcPct val="20000"/>
              </a:spcBef>
              <a:spcAft>
                <a:spcPct val="0"/>
              </a:spcAft>
              <a:buClr>
                <a:schemeClr val="bg2"/>
              </a:buClr>
              <a:buFont typeface="Arial" charset="0"/>
              <a:buChar char="■"/>
              <a:defRPr sz="2000" kern="1200">
                <a:solidFill>
                  <a:schemeClr val="tx1"/>
                </a:solidFill>
                <a:latin typeface="+mn-lt"/>
                <a:ea typeface="+mn-ea"/>
                <a:cs typeface="+mn-cs"/>
              </a:defRPr>
            </a:lvl9pPr>
          </a:lstStyle>
          <a:p>
            <a:pPr>
              <a:defRPr/>
            </a:pPr>
            <a:r>
              <a:rPr kumimoji="0" lang="en-GB" sz="1600" i="0" u="none" strike="noStrike" kern="1200" cap="none" spc="0" normalizeH="0" baseline="0" noProof="0">
                <a:ln>
                  <a:noFill/>
                </a:ln>
                <a:solidFill>
                  <a:schemeClr val="bg1"/>
                </a:solidFill>
                <a:effectLst/>
                <a:uLnTx/>
                <a:uFillTx/>
                <a:latin typeface="Arial"/>
                <a:ea typeface="ヒラギノ角ゴ Pro W3"/>
                <a:cs typeface="ヒラギノ角ゴ Pro W3" charset="0"/>
              </a:rPr>
              <a:t>Fridah’s</a:t>
            </a:r>
            <a:r>
              <a:rPr lang="en-GB" sz="1600">
                <a:solidFill>
                  <a:schemeClr val="bg1"/>
                </a:solidFill>
                <a:latin typeface="Arial"/>
                <a:ea typeface="ヒラギノ角ゴ Pro W3"/>
                <a:cs typeface="ヒラギノ角ゴ Pro W3" charset="0"/>
              </a:rPr>
              <a:t> four-year-old grandson Quillan with his schoolwork in the street in </a:t>
            </a:r>
            <a:r>
              <a:rPr lang="en-GB" sz="1600" err="1">
                <a:solidFill>
                  <a:schemeClr val="bg1"/>
                </a:solidFill>
                <a:latin typeface="Arial"/>
                <a:ea typeface="ヒラギノ角ゴ Pro W3"/>
                <a:cs typeface="ヒラギノ角ゴ Pro W3" charset="0"/>
              </a:rPr>
              <a:t>Dagoretti</a:t>
            </a:r>
            <a:r>
              <a:rPr lang="en-GB" sz="1600">
                <a:solidFill>
                  <a:schemeClr val="bg1"/>
                </a:solidFill>
                <a:latin typeface="Arial"/>
                <a:ea typeface="ヒラギノ角ゴ Pro W3"/>
                <a:cs typeface="ヒラギノ角ゴ Pro W3" charset="0"/>
              </a:rPr>
              <a:t>. </a:t>
            </a:r>
            <a:r>
              <a:rPr kumimoji="0" lang="en-GB" sz="1600" i="0" u="none" strike="noStrike" kern="1200" cap="none" spc="0" normalizeH="0" baseline="0" noProof="0">
                <a:ln>
                  <a:noFill/>
                </a:ln>
                <a:solidFill>
                  <a:schemeClr val="bg1"/>
                </a:solidFill>
                <a:effectLst/>
                <a:uLnTx/>
                <a:uFillTx/>
                <a:latin typeface="Arial"/>
                <a:ea typeface="ヒラギノ角ゴ Pro W3"/>
                <a:cs typeface="ヒラギノ角ゴ Pro W3" charset="0"/>
              </a:rPr>
              <a:t> </a:t>
            </a:r>
            <a:endParaRPr lang="en-GB" sz="1600" i="0" u="none" strike="noStrike" cap="none" spc="0" normalizeH="0" baseline="0" noProof="0">
              <a:ln>
                <a:noFill/>
              </a:ln>
              <a:solidFill>
                <a:schemeClr val="bg1"/>
              </a:solidFill>
              <a:effectLst/>
              <a:uLnTx/>
              <a:uFillTx/>
              <a:latin typeface="Arial"/>
              <a:cs typeface="Arial"/>
            </a:endParaRPr>
          </a:p>
        </p:txBody>
      </p:sp>
    </p:spTree>
    <p:extLst>
      <p:ext uri="{BB962C8B-B14F-4D97-AF65-F5344CB8AC3E}">
        <p14:creationId xmlns:p14="http://schemas.microsoft.com/office/powerpoint/2010/main" val="1913520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3B2BF-B3AA-BAD6-2814-C6D7308DC02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17344C4-3CB8-7396-6C2D-A359E3F99F9A}"/>
              </a:ext>
            </a:extLst>
          </p:cNvPr>
          <p:cNvSpPr txBox="1"/>
          <p:nvPr/>
        </p:nvSpPr>
        <p:spPr>
          <a:xfrm>
            <a:off x="507927" y="590736"/>
            <a:ext cx="5278877" cy="584775"/>
          </a:xfrm>
          <a:prstGeom prst="rect">
            <a:avLst/>
          </a:prstGeom>
          <a:noFill/>
        </p:spPr>
        <p:txBody>
          <a:bodyPr wrap="square" lIns="91440" tIns="45720" rIns="91440" bIns="45720" anchor="t">
            <a:spAutoFit/>
          </a:bodyPr>
          <a:lstStyle/>
          <a:p>
            <a:r>
              <a:rPr lang="en-GB" sz="3200" b="1">
                <a:latin typeface="Arial"/>
                <a:ea typeface="Open Sans"/>
                <a:cs typeface="Open Sans"/>
              </a:rPr>
              <a:t>Opening prayer</a:t>
            </a:r>
          </a:p>
        </p:txBody>
      </p:sp>
      <p:sp>
        <p:nvSpPr>
          <p:cNvPr id="12" name="TextBox 11">
            <a:extLst>
              <a:ext uri="{FF2B5EF4-FFF2-40B4-BE49-F238E27FC236}">
                <a16:creationId xmlns:a16="http://schemas.microsoft.com/office/drawing/2014/main" id="{A0A41E00-4CDA-1A9B-280B-19C7BC53216B}"/>
              </a:ext>
            </a:extLst>
          </p:cNvPr>
          <p:cNvSpPr txBox="1"/>
          <p:nvPr/>
        </p:nvSpPr>
        <p:spPr>
          <a:xfrm>
            <a:off x="507927" y="1305341"/>
            <a:ext cx="8443568" cy="4247317"/>
          </a:xfrm>
          <a:prstGeom prst="rect">
            <a:avLst/>
          </a:prstGeom>
          <a:noFill/>
        </p:spPr>
        <p:txBody>
          <a:bodyPr wrap="square">
            <a:spAutoFit/>
          </a:bodyPr>
          <a:lstStyle/>
          <a:p>
            <a:pPr>
              <a:spcAft>
                <a:spcPts val="600"/>
              </a:spcAft>
            </a:pPr>
            <a:r>
              <a:rPr lang="en-GB" sz="2000">
                <a:latin typeface="Arial" panose="020B0604020202020204" pitchFamily="34" charset="0"/>
                <a:cs typeface="Arial" panose="020B0604020202020204" pitchFamily="34" charset="0"/>
              </a:rPr>
              <a:t>Faithful God,</a:t>
            </a:r>
          </a:p>
          <a:p>
            <a:pPr>
              <a:spcAft>
                <a:spcPts val="600"/>
              </a:spcAft>
            </a:pPr>
            <a:r>
              <a:rPr lang="en-GB" sz="2000">
                <a:latin typeface="Arial" panose="020B0604020202020204" pitchFamily="34" charset="0"/>
                <a:cs typeface="Arial" panose="020B0604020202020204" pitchFamily="34" charset="0"/>
              </a:rPr>
              <a:t>we come before you</a:t>
            </a:r>
          </a:p>
          <a:p>
            <a:pPr>
              <a:spcAft>
                <a:spcPts val="600"/>
              </a:spcAft>
            </a:pPr>
            <a:r>
              <a:rPr lang="en-GB" sz="2000">
                <a:latin typeface="Arial" panose="020B0604020202020204" pitchFamily="34" charset="0"/>
                <a:cs typeface="Arial" panose="020B0604020202020204" pitchFamily="34" charset="0"/>
              </a:rPr>
              <a:t>with our gifts and strengths,</a:t>
            </a:r>
          </a:p>
          <a:p>
            <a:pPr>
              <a:spcAft>
                <a:spcPts val="600"/>
              </a:spcAft>
            </a:pPr>
            <a:r>
              <a:rPr lang="en-GB" sz="2000">
                <a:latin typeface="Arial" panose="020B0604020202020204" pitchFamily="34" charset="0"/>
                <a:cs typeface="Arial" panose="020B0604020202020204" pitchFamily="34" charset="0"/>
              </a:rPr>
              <a:t>and with our faults and weaknesses,</a:t>
            </a:r>
          </a:p>
          <a:p>
            <a:pPr>
              <a:spcAft>
                <a:spcPts val="600"/>
              </a:spcAft>
            </a:pPr>
            <a:r>
              <a:rPr lang="en-GB" sz="2000">
                <a:latin typeface="Arial" panose="020B0604020202020204" pitchFamily="34" charset="0"/>
                <a:cs typeface="Arial" panose="020B0604020202020204" pitchFamily="34" charset="0"/>
              </a:rPr>
              <a:t>knowing your unfailing love for us.</a:t>
            </a:r>
          </a:p>
          <a:p>
            <a:pPr>
              <a:spcAft>
                <a:spcPts val="600"/>
              </a:spcAft>
            </a:pPr>
            <a:r>
              <a:rPr lang="en-GB" sz="2000">
                <a:latin typeface="Arial" panose="020B0604020202020204" pitchFamily="34" charset="0"/>
                <a:cs typeface="Arial" panose="020B0604020202020204" pitchFamily="34" charset="0"/>
              </a:rPr>
              <a:t>Open our hearts and our minds,</a:t>
            </a:r>
          </a:p>
          <a:p>
            <a:pPr>
              <a:spcAft>
                <a:spcPts val="600"/>
              </a:spcAft>
            </a:pPr>
            <a:r>
              <a:rPr lang="en-GB" sz="2000">
                <a:latin typeface="Arial" panose="020B0604020202020204" pitchFamily="34" charset="0"/>
                <a:cs typeface="Arial" panose="020B0604020202020204" pitchFamily="34" charset="0"/>
              </a:rPr>
              <a:t>that we may hear your word and act on it.</a:t>
            </a:r>
          </a:p>
          <a:p>
            <a:pPr>
              <a:spcAft>
                <a:spcPts val="600"/>
              </a:spcAft>
            </a:pPr>
            <a:r>
              <a:rPr lang="en-GB" sz="2000">
                <a:latin typeface="Arial" panose="020B0604020202020204" pitchFamily="34" charset="0"/>
                <a:cs typeface="Arial" panose="020B0604020202020204" pitchFamily="34" charset="0"/>
              </a:rPr>
              <a:t>Foster in us boldness and perseverance.</a:t>
            </a:r>
          </a:p>
          <a:p>
            <a:pPr>
              <a:spcAft>
                <a:spcPts val="600"/>
              </a:spcAft>
            </a:pPr>
            <a:r>
              <a:rPr lang="en-GB" sz="2000">
                <a:latin typeface="Arial" panose="020B0604020202020204" pitchFamily="34" charset="0"/>
                <a:cs typeface="Arial" panose="020B0604020202020204" pitchFamily="34" charset="0"/>
              </a:rPr>
              <a:t>Transform us into your likeness,</a:t>
            </a:r>
          </a:p>
          <a:p>
            <a:pPr>
              <a:spcAft>
                <a:spcPts val="600"/>
              </a:spcAft>
            </a:pPr>
            <a:r>
              <a:rPr lang="en-GB" sz="2000">
                <a:latin typeface="Arial" panose="020B0604020202020204" pitchFamily="34" charset="0"/>
                <a:cs typeface="Arial" panose="020B0604020202020204" pitchFamily="34" charset="0"/>
              </a:rPr>
              <a:t>and inspire us to build your kingdom of justice and love on earth.</a:t>
            </a:r>
          </a:p>
          <a:p>
            <a:pPr>
              <a:spcAft>
                <a:spcPts val="600"/>
              </a:spcAft>
            </a:pPr>
            <a:r>
              <a:rPr lang="en-GB" sz="2000" b="1">
                <a:latin typeface="Arial" panose="020B0604020202020204" pitchFamily="34" charset="0"/>
                <a:cs typeface="Arial" panose="020B0604020202020204" pitchFamily="34" charset="0"/>
              </a:rPr>
              <a:t>Amen.</a:t>
            </a:r>
          </a:p>
        </p:txBody>
      </p:sp>
      <p:pic>
        <p:nvPicPr>
          <p:cNvPr id="3" name="Picture 2">
            <a:extLst>
              <a:ext uri="{FF2B5EF4-FFF2-40B4-BE49-F238E27FC236}">
                <a16:creationId xmlns:a16="http://schemas.microsoft.com/office/drawing/2014/main" id="{C9CC2E4A-58C2-6E02-89CE-EF1C3E52A2F3}"/>
              </a:ext>
            </a:extLst>
          </p:cNvPr>
          <p:cNvPicPr>
            <a:picLocks noChangeAspect="1"/>
          </p:cNvPicPr>
          <p:nvPr/>
        </p:nvPicPr>
        <p:blipFill>
          <a:blip r:embed="rId3"/>
          <a:stretch>
            <a:fillRect/>
          </a:stretch>
        </p:blipFill>
        <p:spPr>
          <a:xfrm>
            <a:off x="5786804" y="883123"/>
            <a:ext cx="2700000" cy="2700000"/>
          </a:xfrm>
          <a:prstGeom prst="rect">
            <a:avLst/>
          </a:prstGeom>
        </p:spPr>
      </p:pic>
    </p:spTree>
    <p:extLst>
      <p:ext uri="{BB962C8B-B14F-4D97-AF65-F5344CB8AC3E}">
        <p14:creationId xmlns:p14="http://schemas.microsoft.com/office/powerpoint/2010/main" val="111529246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0.xml><?xml version="1.0" encoding="utf-8"?>
<a:theme xmlns:a="http://schemas.openxmlformats.org/drawingml/2006/main" name="9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6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7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01BED8BB21D54F87A5EB087593877B" ma:contentTypeVersion="19" ma:contentTypeDescription="Create a new document." ma:contentTypeScope="" ma:versionID="da54c9437b99f8125d4c914935572dce">
  <xsd:schema xmlns:xsd="http://www.w3.org/2001/XMLSchema" xmlns:xs="http://www.w3.org/2001/XMLSchema" xmlns:p="http://schemas.microsoft.com/office/2006/metadata/properties" xmlns:ns2="de56d33f-f15c-4879-a769-df1e0048f764" xmlns:ns3="5d8760b0-fecb-467a-b87d-5d1741e37f37" xmlns:ns4="05af516d-3959-4b07-9006-c20b9a119ef8" targetNamespace="http://schemas.microsoft.com/office/2006/metadata/properties" ma:root="true" ma:fieldsID="255ccd7b18790005d4c3a2b80907742a" ns2:_="" ns3:_="" ns4:_="">
    <xsd:import namespace="de56d33f-f15c-4879-a769-df1e0048f764"/>
    <xsd:import namespace="5d8760b0-fecb-467a-b87d-5d1741e37f37"/>
    <xsd:import namespace="05af516d-3959-4b07-9006-c20b9a119ef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56d33f-f15c-4879-a769-df1e0048f7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ecedb28-21b0-4288-ad75-dcb58613293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d8760b0-fecb-467a-b87d-5d1741e37f3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5af516d-3959-4b07-9006-c20b9a119ef8"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1c376e72-39db-4182-ba7b-36194172671c}" ma:internalName="TaxCatchAll" ma:showField="CatchAllData" ma:web="5d8760b0-fecb-467a-b87d-5d1741e37f3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5af516d-3959-4b07-9006-c20b9a119ef8" xsi:nil="true"/>
    <lcf76f155ced4ddcb4097134ff3c332f xmlns="de56d33f-f15c-4879-a769-df1e0048f76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567B79E-FF2A-4EF3-B705-3A62F8B23698}">
  <ds:schemaRefs>
    <ds:schemaRef ds:uri="05af516d-3959-4b07-9006-c20b9a119ef8"/>
    <ds:schemaRef ds:uri="5d8760b0-fecb-467a-b87d-5d1741e37f37"/>
    <ds:schemaRef ds:uri="de56d33f-f15c-4879-a769-df1e0048f76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4E63B44-7A94-499F-8376-F6B708DE5A62}">
  <ds:schemaRefs>
    <ds:schemaRef ds:uri="http://schemas.microsoft.com/sharepoint/v3/contenttype/forms"/>
  </ds:schemaRefs>
</ds:datastoreItem>
</file>

<file path=customXml/itemProps3.xml><?xml version="1.0" encoding="utf-8"?>
<ds:datastoreItem xmlns:ds="http://schemas.openxmlformats.org/officeDocument/2006/customXml" ds:itemID="{AEF4EE9F-BF55-45AB-BB28-B0C530E3D970}">
  <ds:schemaRefs>
    <ds:schemaRef ds:uri="05af516d-3959-4b07-9006-c20b9a119ef8"/>
    <ds:schemaRef ds:uri="5d8760b0-fecb-467a-b87d-5d1741e37f37"/>
    <ds:schemaRef ds:uri="de56d33f-f15c-4879-a769-df1e0048f76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9dcc3c28-72e9-4e1b-b511-2c9bf3bc5878}" enabled="0" method="" siteId="{9dcc3c28-72e9-4e1b-b511-2c9bf3bc5878}" removed="1"/>
</clbl:labelList>
</file>

<file path=docProps/app.xml><?xml version="1.0" encoding="utf-8"?>
<Properties xmlns="http://schemas.openxmlformats.org/officeDocument/2006/extended-properties" xmlns:vt="http://schemas.openxmlformats.org/officeDocument/2006/docPropsVTypes">
  <Template>Office 2013 - 2022 Theme</Template>
  <Application>Microsoft Office PowerPoint</Application>
  <PresentationFormat>On-screen Show (4:3)</PresentationFormat>
  <Slides>32</Slides>
  <Notes>29</Notes>
  <HiddenSlides>0</HiddenSlides>
  <ScaleCrop>false</ScaleCrop>
  <HeadingPairs>
    <vt:vector size="4" baseType="variant">
      <vt:variant>
        <vt:lpstr>Theme</vt:lpstr>
      </vt:variant>
      <vt:variant>
        <vt:i4>10</vt:i4>
      </vt:variant>
      <vt:variant>
        <vt:lpstr>Slide Titles</vt:lpstr>
      </vt:variant>
      <vt:variant>
        <vt:i4>32</vt:i4>
      </vt:variant>
    </vt:vector>
  </HeadingPairs>
  <TitlesOfParts>
    <vt:vector size="42" baseType="lpstr">
      <vt:lpstr>Office Theme</vt:lpstr>
      <vt:lpstr>1_Custom Design</vt:lpstr>
      <vt:lpstr>Custom Design</vt:lpstr>
      <vt:lpstr>2_Custom Design</vt:lpstr>
      <vt:lpstr>3_Custom Design</vt:lpstr>
      <vt:lpstr>4_Custom Design</vt:lpstr>
      <vt:lpstr>5_Custom Design</vt:lpstr>
      <vt:lpstr>6_Custom Design</vt:lpstr>
      <vt:lpstr>7_Custom Design</vt:lpstr>
      <vt:lpstr>9_Custom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 lloyd</dc:creator>
  <cp:revision>3</cp:revision>
  <dcterms:created xsi:type="dcterms:W3CDTF">2025-11-12T16:46:20Z</dcterms:created>
  <dcterms:modified xsi:type="dcterms:W3CDTF">2026-05-11T10:05:29Z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0x0101007201BED8BB21D54F87A5EB087593877B</vt:lpwstr>
  </property>
</Properties>
</file>